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Lst>
  <p:notesMasterIdLst>
    <p:notesMasterId r:id="rId42"/>
  </p:notesMasterIdLst>
  <p:sldIdLst>
    <p:sldId id="2147469065" r:id="rId3"/>
    <p:sldId id="436" r:id="rId4"/>
    <p:sldId id="393" r:id="rId5"/>
    <p:sldId id="408" r:id="rId6"/>
    <p:sldId id="2147469069" r:id="rId7"/>
    <p:sldId id="2147469081" r:id="rId8"/>
    <p:sldId id="2147469071" r:id="rId9"/>
    <p:sldId id="441" r:id="rId10"/>
    <p:sldId id="431" r:id="rId11"/>
    <p:sldId id="2147469093" r:id="rId12"/>
    <p:sldId id="444" r:id="rId13"/>
    <p:sldId id="2147469082" r:id="rId14"/>
    <p:sldId id="2147469072" r:id="rId15"/>
    <p:sldId id="2147469073" r:id="rId16"/>
    <p:sldId id="2147469074" r:id="rId17"/>
    <p:sldId id="2147469068" r:id="rId18"/>
    <p:sldId id="2147469095" r:id="rId19"/>
    <p:sldId id="2147469090" r:id="rId20"/>
    <p:sldId id="2147469077" r:id="rId21"/>
    <p:sldId id="2147469078" r:id="rId22"/>
    <p:sldId id="2147469094" r:id="rId23"/>
    <p:sldId id="2147469075" r:id="rId24"/>
    <p:sldId id="2147469092" r:id="rId25"/>
    <p:sldId id="2147469080" r:id="rId26"/>
    <p:sldId id="2147469083" r:id="rId27"/>
    <p:sldId id="2147469079" r:id="rId28"/>
    <p:sldId id="442" r:id="rId29"/>
    <p:sldId id="438" r:id="rId30"/>
    <p:sldId id="2147469084" r:id="rId31"/>
    <p:sldId id="2147469087" r:id="rId32"/>
    <p:sldId id="2147469088" r:id="rId33"/>
    <p:sldId id="2147469089" r:id="rId34"/>
    <p:sldId id="414" r:id="rId35"/>
    <p:sldId id="413" r:id="rId36"/>
    <p:sldId id="426" r:id="rId37"/>
    <p:sldId id="429" r:id="rId38"/>
    <p:sldId id="418" r:id="rId39"/>
    <p:sldId id="417" r:id="rId40"/>
    <p:sldId id="41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CN" id="{C50DBCF7-18B4-40A4-999F-23E9C485EC0E}">
          <p14:sldIdLst>
            <p14:sldId id="2147469065"/>
            <p14:sldId id="436"/>
            <p14:sldId id="393"/>
            <p14:sldId id="408"/>
            <p14:sldId id="2147469069"/>
            <p14:sldId id="2147469081"/>
            <p14:sldId id="2147469071"/>
            <p14:sldId id="441"/>
            <p14:sldId id="431"/>
            <p14:sldId id="2147469093"/>
            <p14:sldId id="444"/>
            <p14:sldId id="2147469082"/>
            <p14:sldId id="2147469072"/>
            <p14:sldId id="2147469073"/>
            <p14:sldId id="2147469074"/>
            <p14:sldId id="2147469068"/>
            <p14:sldId id="2147469095"/>
            <p14:sldId id="2147469090"/>
            <p14:sldId id="2147469077"/>
            <p14:sldId id="2147469078"/>
            <p14:sldId id="2147469094"/>
            <p14:sldId id="2147469075"/>
            <p14:sldId id="2147469092"/>
            <p14:sldId id="2147469080"/>
            <p14:sldId id="2147469083"/>
            <p14:sldId id="2147469079"/>
            <p14:sldId id="442"/>
            <p14:sldId id="438"/>
            <p14:sldId id="2147469084"/>
            <p14:sldId id="2147469087"/>
            <p14:sldId id="2147469088"/>
            <p14:sldId id="2147469089"/>
            <p14:sldId id="414"/>
            <p14:sldId id="413"/>
            <p14:sldId id="426"/>
            <p14:sldId id="429"/>
            <p14:sldId id="418"/>
            <p14:sldId id="417"/>
            <p14:sldId id="41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CC4E603-7B0B-178A-7905-A1EFCBE5E81E}" name="Phan, T.H.G. (Kristen, Student M-BIT)" initials="PT(SMB" userId="Phan, T.H.G. (Kristen, Student M-BIT)" providerId="None"/>
  <p188:author id="{F3402C5C-3750-213D-2568-BAE92F82F029}" name="Phan, Kristen" initials="PK" userId="S::kristen.phan@accenture.com::b01a336c-ed6b-492e-8789-322699d27f1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A100FF"/>
    <a:srgbClr val="E6DCFF"/>
    <a:srgbClr val="460073"/>
    <a:srgbClr val="FFFFFF"/>
    <a:srgbClr val="B940FF"/>
    <a:srgbClr val="E8AED7"/>
    <a:srgbClr val="D9D9D9"/>
    <a:srgbClr val="C5E0B4"/>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892F9D-37A3-4BC2-AE41-A144172097DF}" v="204" dt="2023-01-30T18:13:28.8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2488" autoAdjust="0"/>
  </p:normalViewPr>
  <p:slideViewPr>
    <p:cSldViewPr snapToGrid="0">
      <p:cViewPr varScale="1">
        <p:scale>
          <a:sx n="69" d="100"/>
          <a:sy n="69" d="100"/>
        </p:scale>
        <p:origin x="468" y="6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8/10/relationships/authors" Targe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Kristen" userId="b01a336c-ed6b-492e-8789-322699d27f18" providerId="ADAL" clId="{50892F9D-37A3-4BC2-AE41-A144172097DF}"/>
    <pc:docChg chg="undo redo custSel addSld delSld modSld sldOrd delSection modSection">
      <pc:chgData name="Phan, Kristen" userId="b01a336c-ed6b-492e-8789-322699d27f18" providerId="ADAL" clId="{50892F9D-37A3-4BC2-AE41-A144172097DF}" dt="2023-01-30T18:41:46.646" v="3624" actId="20577"/>
      <pc:docMkLst>
        <pc:docMk/>
      </pc:docMkLst>
      <pc:sldChg chg="del">
        <pc:chgData name="Phan, Kristen" userId="b01a336c-ed6b-492e-8789-322699d27f18" providerId="ADAL" clId="{50892F9D-37A3-4BC2-AE41-A144172097DF}" dt="2023-01-23T20:46:51.075" v="4" actId="47"/>
        <pc:sldMkLst>
          <pc:docMk/>
          <pc:sldMk cId="679714418" sldId="256"/>
        </pc:sldMkLst>
      </pc:sldChg>
      <pc:sldChg chg="del">
        <pc:chgData name="Phan, Kristen" userId="b01a336c-ed6b-492e-8789-322699d27f18" providerId="ADAL" clId="{50892F9D-37A3-4BC2-AE41-A144172097DF}" dt="2023-01-23T20:46:51.075" v="4" actId="47"/>
        <pc:sldMkLst>
          <pc:docMk/>
          <pc:sldMk cId="2047664497" sldId="257"/>
        </pc:sldMkLst>
      </pc:sldChg>
      <pc:sldChg chg="del">
        <pc:chgData name="Phan, Kristen" userId="b01a336c-ed6b-492e-8789-322699d27f18" providerId="ADAL" clId="{50892F9D-37A3-4BC2-AE41-A144172097DF}" dt="2023-01-23T20:46:51.075" v="4" actId="47"/>
        <pc:sldMkLst>
          <pc:docMk/>
          <pc:sldMk cId="4275010380" sldId="258"/>
        </pc:sldMkLst>
      </pc:sldChg>
      <pc:sldChg chg="del">
        <pc:chgData name="Phan, Kristen" userId="b01a336c-ed6b-492e-8789-322699d27f18" providerId="ADAL" clId="{50892F9D-37A3-4BC2-AE41-A144172097DF}" dt="2023-01-23T20:46:51.075" v="4" actId="47"/>
        <pc:sldMkLst>
          <pc:docMk/>
          <pc:sldMk cId="863663673" sldId="259"/>
        </pc:sldMkLst>
      </pc:sldChg>
      <pc:sldChg chg="del">
        <pc:chgData name="Phan, Kristen" userId="b01a336c-ed6b-492e-8789-322699d27f18" providerId="ADAL" clId="{50892F9D-37A3-4BC2-AE41-A144172097DF}" dt="2023-01-23T20:46:51.075" v="4" actId="47"/>
        <pc:sldMkLst>
          <pc:docMk/>
          <pc:sldMk cId="2186781136" sldId="260"/>
        </pc:sldMkLst>
      </pc:sldChg>
      <pc:sldChg chg="del">
        <pc:chgData name="Phan, Kristen" userId="b01a336c-ed6b-492e-8789-322699d27f18" providerId="ADAL" clId="{50892F9D-37A3-4BC2-AE41-A144172097DF}" dt="2023-01-23T20:46:51.075" v="4" actId="47"/>
        <pc:sldMkLst>
          <pc:docMk/>
          <pc:sldMk cId="2926399555" sldId="261"/>
        </pc:sldMkLst>
      </pc:sldChg>
      <pc:sldChg chg="del">
        <pc:chgData name="Phan, Kristen" userId="b01a336c-ed6b-492e-8789-322699d27f18" providerId="ADAL" clId="{50892F9D-37A3-4BC2-AE41-A144172097DF}" dt="2023-01-23T20:46:51.075" v="4" actId="47"/>
        <pc:sldMkLst>
          <pc:docMk/>
          <pc:sldMk cId="1655427095" sldId="262"/>
        </pc:sldMkLst>
      </pc:sldChg>
      <pc:sldChg chg="del">
        <pc:chgData name="Phan, Kristen" userId="b01a336c-ed6b-492e-8789-322699d27f18" providerId="ADAL" clId="{50892F9D-37A3-4BC2-AE41-A144172097DF}" dt="2023-01-23T20:46:51.075" v="4" actId="47"/>
        <pc:sldMkLst>
          <pc:docMk/>
          <pc:sldMk cId="2712658945" sldId="263"/>
        </pc:sldMkLst>
      </pc:sldChg>
      <pc:sldChg chg="del">
        <pc:chgData name="Phan, Kristen" userId="b01a336c-ed6b-492e-8789-322699d27f18" providerId="ADAL" clId="{50892F9D-37A3-4BC2-AE41-A144172097DF}" dt="2023-01-23T20:46:51.075" v="4" actId="47"/>
        <pc:sldMkLst>
          <pc:docMk/>
          <pc:sldMk cId="542678065" sldId="264"/>
        </pc:sldMkLst>
      </pc:sldChg>
      <pc:sldChg chg="del">
        <pc:chgData name="Phan, Kristen" userId="b01a336c-ed6b-492e-8789-322699d27f18" providerId="ADAL" clId="{50892F9D-37A3-4BC2-AE41-A144172097DF}" dt="2023-01-23T20:46:51.075" v="4" actId="47"/>
        <pc:sldMkLst>
          <pc:docMk/>
          <pc:sldMk cId="666595780" sldId="265"/>
        </pc:sldMkLst>
      </pc:sldChg>
      <pc:sldChg chg="del">
        <pc:chgData name="Phan, Kristen" userId="b01a336c-ed6b-492e-8789-322699d27f18" providerId="ADAL" clId="{50892F9D-37A3-4BC2-AE41-A144172097DF}" dt="2023-01-23T20:46:51.075" v="4" actId="47"/>
        <pc:sldMkLst>
          <pc:docMk/>
          <pc:sldMk cId="2287691558" sldId="266"/>
        </pc:sldMkLst>
      </pc:sldChg>
      <pc:sldChg chg="del">
        <pc:chgData name="Phan, Kristen" userId="b01a336c-ed6b-492e-8789-322699d27f18" providerId="ADAL" clId="{50892F9D-37A3-4BC2-AE41-A144172097DF}" dt="2023-01-23T20:46:51.075" v="4" actId="47"/>
        <pc:sldMkLst>
          <pc:docMk/>
          <pc:sldMk cId="2580646601" sldId="267"/>
        </pc:sldMkLst>
      </pc:sldChg>
      <pc:sldChg chg="del">
        <pc:chgData name="Phan, Kristen" userId="b01a336c-ed6b-492e-8789-322699d27f18" providerId="ADAL" clId="{50892F9D-37A3-4BC2-AE41-A144172097DF}" dt="2023-01-23T20:46:51.075" v="4" actId="47"/>
        <pc:sldMkLst>
          <pc:docMk/>
          <pc:sldMk cId="152595344" sldId="268"/>
        </pc:sldMkLst>
      </pc:sldChg>
      <pc:sldChg chg="del">
        <pc:chgData name="Phan, Kristen" userId="b01a336c-ed6b-492e-8789-322699d27f18" providerId="ADAL" clId="{50892F9D-37A3-4BC2-AE41-A144172097DF}" dt="2023-01-23T20:46:51.075" v="4" actId="47"/>
        <pc:sldMkLst>
          <pc:docMk/>
          <pc:sldMk cId="3754055128" sldId="269"/>
        </pc:sldMkLst>
      </pc:sldChg>
      <pc:sldChg chg="del">
        <pc:chgData name="Phan, Kristen" userId="b01a336c-ed6b-492e-8789-322699d27f18" providerId="ADAL" clId="{50892F9D-37A3-4BC2-AE41-A144172097DF}" dt="2023-01-23T20:46:51.075" v="4" actId="47"/>
        <pc:sldMkLst>
          <pc:docMk/>
          <pc:sldMk cId="3968828757" sldId="270"/>
        </pc:sldMkLst>
      </pc:sldChg>
      <pc:sldChg chg="del">
        <pc:chgData name="Phan, Kristen" userId="b01a336c-ed6b-492e-8789-322699d27f18" providerId="ADAL" clId="{50892F9D-37A3-4BC2-AE41-A144172097DF}" dt="2023-01-23T20:46:51.075" v="4" actId="47"/>
        <pc:sldMkLst>
          <pc:docMk/>
          <pc:sldMk cId="1641778413" sldId="272"/>
        </pc:sldMkLst>
      </pc:sldChg>
      <pc:sldChg chg="del">
        <pc:chgData name="Phan, Kristen" userId="b01a336c-ed6b-492e-8789-322699d27f18" providerId="ADAL" clId="{50892F9D-37A3-4BC2-AE41-A144172097DF}" dt="2023-01-23T20:46:51.075" v="4" actId="47"/>
        <pc:sldMkLst>
          <pc:docMk/>
          <pc:sldMk cId="3869588450" sldId="273"/>
        </pc:sldMkLst>
      </pc:sldChg>
      <pc:sldChg chg="del">
        <pc:chgData name="Phan, Kristen" userId="b01a336c-ed6b-492e-8789-322699d27f18" providerId="ADAL" clId="{50892F9D-37A3-4BC2-AE41-A144172097DF}" dt="2023-01-23T20:46:51.075" v="4" actId="47"/>
        <pc:sldMkLst>
          <pc:docMk/>
          <pc:sldMk cId="1525220099" sldId="275"/>
        </pc:sldMkLst>
      </pc:sldChg>
      <pc:sldChg chg="del">
        <pc:chgData name="Phan, Kristen" userId="b01a336c-ed6b-492e-8789-322699d27f18" providerId="ADAL" clId="{50892F9D-37A3-4BC2-AE41-A144172097DF}" dt="2023-01-23T20:46:51.075" v="4" actId="47"/>
        <pc:sldMkLst>
          <pc:docMk/>
          <pc:sldMk cId="2003673056" sldId="276"/>
        </pc:sldMkLst>
      </pc:sldChg>
      <pc:sldChg chg="del">
        <pc:chgData name="Phan, Kristen" userId="b01a336c-ed6b-492e-8789-322699d27f18" providerId="ADAL" clId="{50892F9D-37A3-4BC2-AE41-A144172097DF}" dt="2023-01-23T20:46:51.075" v="4" actId="47"/>
        <pc:sldMkLst>
          <pc:docMk/>
          <pc:sldMk cId="3059400620" sldId="277"/>
        </pc:sldMkLst>
      </pc:sldChg>
      <pc:sldChg chg="del">
        <pc:chgData name="Phan, Kristen" userId="b01a336c-ed6b-492e-8789-322699d27f18" providerId="ADAL" clId="{50892F9D-37A3-4BC2-AE41-A144172097DF}" dt="2023-01-23T20:46:51.075" v="4" actId="47"/>
        <pc:sldMkLst>
          <pc:docMk/>
          <pc:sldMk cId="4292085014" sldId="278"/>
        </pc:sldMkLst>
      </pc:sldChg>
      <pc:sldChg chg="del">
        <pc:chgData name="Phan, Kristen" userId="b01a336c-ed6b-492e-8789-322699d27f18" providerId="ADAL" clId="{50892F9D-37A3-4BC2-AE41-A144172097DF}" dt="2023-01-23T20:46:51.075" v="4" actId="47"/>
        <pc:sldMkLst>
          <pc:docMk/>
          <pc:sldMk cId="4058831142" sldId="283"/>
        </pc:sldMkLst>
      </pc:sldChg>
      <pc:sldChg chg="del">
        <pc:chgData name="Phan, Kristen" userId="b01a336c-ed6b-492e-8789-322699d27f18" providerId="ADAL" clId="{50892F9D-37A3-4BC2-AE41-A144172097DF}" dt="2023-01-23T20:46:51.075" v="4" actId="47"/>
        <pc:sldMkLst>
          <pc:docMk/>
          <pc:sldMk cId="4024082885" sldId="286"/>
        </pc:sldMkLst>
      </pc:sldChg>
      <pc:sldChg chg="del">
        <pc:chgData name="Phan, Kristen" userId="b01a336c-ed6b-492e-8789-322699d27f18" providerId="ADAL" clId="{50892F9D-37A3-4BC2-AE41-A144172097DF}" dt="2023-01-23T20:46:51.075" v="4" actId="47"/>
        <pc:sldMkLst>
          <pc:docMk/>
          <pc:sldMk cId="146205566" sldId="288"/>
        </pc:sldMkLst>
      </pc:sldChg>
      <pc:sldChg chg="del">
        <pc:chgData name="Phan, Kristen" userId="b01a336c-ed6b-492e-8789-322699d27f18" providerId="ADAL" clId="{50892F9D-37A3-4BC2-AE41-A144172097DF}" dt="2023-01-23T20:46:51.075" v="4" actId="47"/>
        <pc:sldMkLst>
          <pc:docMk/>
          <pc:sldMk cId="1449206731" sldId="289"/>
        </pc:sldMkLst>
      </pc:sldChg>
      <pc:sldChg chg="del">
        <pc:chgData name="Phan, Kristen" userId="b01a336c-ed6b-492e-8789-322699d27f18" providerId="ADAL" clId="{50892F9D-37A3-4BC2-AE41-A144172097DF}" dt="2023-01-23T20:46:51.075" v="4" actId="47"/>
        <pc:sldMkLst>
          <pc:docMk/>
          <pc:sldMk cId="3042331888" sldId="293"/>
        </pc:sldMkLst>
      </pc:sldChg>
      <pc:sldChg chg="del">
        <pc:chgData name="Phan, Kristen" userId="b01a336c-ed6b-492e-8789-322699d27f18" providerId="ADAL" clId="{50892F9D-37A3-4BC2-AE41-A144172097DF}" dt="2023-01-23T20:46:51.075" v="4" actId="47"/>
        <pc:sldMkLst>
          <pc:docMk/>
          <pc:sldMk cId="4040854859" sldId="295"/>
        </pc:sldMkLst>
      </pc:sldChg>
      <pc:sldChg chg="del">
        <pc:chgData name="Phan, Kristen" userId="b01a336c-ed6b-492e-8789-322699d27f18" providerId="ADAL" clId="{50892F9D-37A3-4BC2-AE41-A144172097DF}" dt="2023-01-23T20:46:51.075" v="4" actId="47"/>
        <pc:sldMkLst>
          <pc:docMk/>
          <pc:sldMk cId="509225742" sldId="296"/>
        </pc:sldMkLst>
      </pc:sldChg>
      <pc:sldChg chg="del">
        <pc:chgData name="Phan, Kristen" userId="b01a336c-ed6b-492e-8789-322699d27f18" providerId="ADAL" clId="{50892F9D-37A3-4BC2-AE41-A144172097DF}" dt="2023-01-23T20:46:51.075" v="4" actId="47"/>
        <pc:sldMkLst>
          <pc:docMk/>
          <pc:sldMk cId="1054039763" sldId="297"/>
        </pc:sldMkLst>
      </pc:sldChg>
      <pc:sldChg chg="del">
        <pc:chgData name="Phan, Kristen" userId="b01a336c-ed6b-492e-8789-322699d27f18" providerId="ADAL" clId="{50892F9D-37A3-4BC2-AE41-A144172097DF}" dt="2023-01-23T20:46:51.075" v="4" actId="47"/>
        <pc:sldMkLst>
          <pc:docMk/>
          <pc:sldMk cId="2428844879" sldId="298"/>
        </pc:sldMkLst>
      </pc:sldChg>
      <pc:sldChg chg="del">
        <pc:chgData name="Phan, Kristen" userId="b01a336c-ed6b-492e-8789-322699d27f18" providerId="ADAL" clId="{50892F9D-37A3-4BC2-AE41-A144172097DF}" dt="2023-01-23T20:46:51.075" v="4" actId="47"/>
        <pc:sldMkLst>
          <pc:docMk/>
          <pc:sldMk cId="1219041919" sldId="299"/>
        </pc:sldMkLst>
      </pc:sldChg>
      <pc:sldChg chg="del">
        <pc:chgData name="Phan, Kristen" userId="b01a336c-ed6b-492e-8789-322699d27f18" providerId="ADAL" clId="{50892F9D-37A3-4BC2-AE41-A144172097DF}" dt="2023-01-23T20:46:51.075" v="4" actId="47"/>
        <pc:sldMkLst>
          <pc:docMk/>
          <pc:sldMk cId="4209022567" sldId="300"/>
        </pc:sldMkLst>
      </pc:sldChg>
      <pc:sldChg chg="del">
        <pc:chgData name="Phan, Kristen" userId="b01a336c-ed6b-492e-8789-322699d27f18" providerId="ADAL" clId="{50892F9D-37A3-4BC2-AE41-A144172097DF}" dt="2023-01-23T20:46:51.075" v="4" actId="47"/>
        <pc:sldMkLst>
          <pc:docMk/>
          <pc:sldMk cId="2903541733" sldId="301"/>
        </pc:sldMkLst>
      </pc:sldChg>
      <pc:sldChg chg="del">
        <pc:chgData name="Phan, Kristen" userId="b01a336c-ed6b-492e-8789-322699d27f18" providerId="ADAL" clId="{50892F9D-37A3-4BC2-AE41-A144172097DF}" dt="2023-01-23T20:46:51.075" v="4" actId="47"/>
        <pc:sldMkLst>
          <pc:docMk/>
          <pc:sldMk cId="2007917052" sldId="303"/>
        </pc:sldMkLst>
      </pc:sldChg>
      <pc:sldChg chg="del">
        <pc:chgData name="Phan, Kristen" userId="b01a336c-ed6b-492e-8789-322699d27f18" providerId="ADAL" clId="{50892F9D-37A3-4BC2-AE41-A144172097DF}" dt="2023-01-23T20:46:51.075" v="4" actId="47"/>
        <pc:sldMkLst>
          <pc:docMk/>
          <pc:sldMk cId="2233045458" sldId="305"/>
        </pc:sldMkLst>
      </pc:sldChg>
      <pc:sldChg chg="del">
        <pc:chgData name="Phan, Kristen" userId="b01a336c-ed6b-492e-8789-322699d27f18" providerId="ADAL" clId="{50892F9D-37A3-4BC2-AE41-A144172097DF}" dt="2023-01-23T20:46:51.075" v="4" actId="47"/>
        <pc:sldMkLst>
          <pc:docMk/>
          <pc:sldMk cId="2865143604" sldId="306"/>
        </pc:sldMkLst>
      </pc:sldChg>
      <pc:sldChg chg="del">
        <pc:chgData name="Phan, Kristen" userId="b01a336c-ed6b-492e-8789-322699d27f18" providerId="ADAL" clId="{50892F9D-37A3-4BC2-AE41-A144172097DF}" dt="2023-01-23T20:46:51.075" v="4" actId="47"/>
        <pc:sldMkLst>
          <pc:docMk/>
          <pc:sldMk cId="1230075623" sldId="307"/>
        </pc:sldMkLst>
      </pc:sldChg>
      <pc:sldChg chg="del">
        <pc:chgData name="Phan, Kristen" userId="b01a336c-ed6b-492e-8789-322699d27f18" providerId="ADAL" clId="{50892F9D-37A3-4BC2-AE41-A144172097DF}" dt="2023-01-23T20:46:51.075" v="4" actId="47"/>
        <pc:sldMkLst>
          <pc:docMk/>
          <pc:sldMk cId="1342130540" sldId="308"/>
        </pc:sldMkLst>
      </pc:sldChg>
      <pc:sldChg chg="del">
        <pc:chgData name="Phan, Kristen" userId="b01a336c-ed6b-492e-8789-322699d27f18" providerId="ADAL" clId="{50892F9D-37A3-4BC2-AE41-A144172097DF}" dt="2023-01-23T20:46:51.075" v="4" actId="47"/>
        <pc:sldMkLst>
          <pc:docMk/>
          <pc:sldMk cId="282665012" sldId="309"/>
        </pc:sldMkLst>
      </pc:sldChg>
      <pc:sldChg chg="del">
        <pc:chgData name="Phan, Kristen" userId="b01a336c-ed6b-492e-8789-322699d27f18" providerId="ADAL" clId="{50892F9D-37A3-4BC2-AE41-A144172097DF}" dt="2023-01-23T20:46:51.075" v="4" actId="47"/>
        <pc:sldMkLst>
          <pc:docMk/>
          <pc:sldMk cId="1507916545" sldId="310"/>
        </pc:sldMkLst>
      </pc:sldChg>
      <pc:sldChg chg="del">
        <pc:chgData name="Phan, Kristen" userId="b01a336c-ed6b-492e-8789-322699d27f18" providerId="ADAL" clId="{50892F9D-37A3-4BC2-AE41-A144172097DF}" dt="2023-01-23T20:46:51.075" v="4" actId="47"/>
        <pc:sldMkLst>
          <pc:docMk/>
          <pc:sldMk cId="1595896350" sldId="311"/>
        </pc:sldMkLst>
      </pc:sldChg>
      <pc:sldChg chg="del">
        <pc:chgData name="Phan, Kristen" userId="b01a336c-ed6b-492e-8789-322699d27f18" providerId="ADAL" clId="{50892F9D-37A3-4BC2-AE41-A144172097DF}" dt="2023-01-23T20:46:51.075" v="4" actId="47"/>
        <pc:sldMkLst>
          <pc:docMk/>
          <pc:sldMk cId="768684430" sldId="312"/>
        </pc:sldMkLst>
      </pc:sldChg>
      <pc:sldChg chg="del">
        <pc:chgData name="Phan, Kristen" userId="b01a336c-ed6b-492e-8789-322699d27f18" providerId="ADAL" clId="{50892F9D-37A3-4BC2-AE41-A144172097DF}" dt="2023-01-23T20:46:51.075" v="4" actId="47"/>
        <pc:sldMkLst>
          <pc:docMk/>
          <pc:sldMk cId="459356849" sldId="313"/>
        </pc:sldMkLst>
      </pc:sldChg>
      <pc:sldChg chg="del">
        <pc:chgData name="Phan, Kristen" userId="b01a336c-ed6b-492e-8789-322699d27f18" providerId="ADAL" clId="{50892F9D-37A3-4BC2-AE41-A144172097DF}" dt="2023-01-23T20:46:51.075" v="4" actId="47"/>
        <pc:sldMkLst>
          <pc:docMk/>
          <pc:sldMk cId="2983949479" sldId="314"/>
        </pc:sldMkLst>
      </pc:sldChg>
      <pc:sldChg chg="del">
        <pc:chgData name="Phan, Kristen" userId="b01a336c-ed6b-492e-8789-322699d27f18" providerId="ADAL" clId="{50892F9D-37A3-4BC2-AE41-A144172097DF}" dt="2023-01-23T20:46:51.075" v="4" actId="47"/>
        <pc:sldMkLst>
          <pc:docMk/>
          <pc:sldMk cId="2254026956" sldId="317"/>
        </pc:sldMkLst>
      </pc:sldChg>
      <pc:sldChg chg="del">
        <pc:chgData name="Phan, Kristen" userId="b01a336c-ed6b-492e-8789-322699d27f18" providerId="ADAL" clId="{50892F9D-37A3-4BC2-AE41-A144172097DF}" dt="2023-01-23T20:46:51.075" v="4" actId="47"/>
        <pc:sldMkLst>
          <pc:docMk/>
          <pc:sldMk cId="776680279" sldId="318"/>
        </pc:sldMkLst>
      </pc:sldChg>
      <pc:sldChg chg="del">
        <pc:chgData name="Phan, Kristen" userId="b01a336c-ed6b-492e-8789-322699d27f18" providerId="ADAL" clId="{50892F9D-37A3-4BC2-AE41-A144172097DF}" dt="2023-01-23T20:46:51.075" v="4" actId="47"/>
        <pc:sldMkLst>
          <pc:docMk/>
          <pc:sldMk cId="4016856450" sldId="321"/>
        </pc:sldMkLst>
      </pc:sldChg>
      <pc:sldChg chg="del">
        <pc:chgData name="Phan, Kristen" userId="b01a336c-ed6b-492e-8789-322699d27f18" providerId="ADAL" clId="{50892F9D-37A3-4BC2-AE41-A144172097DF}" dt="2023-01-23T20:46:51.075" v="4" actId="47"/>
        <pc:sldMkLst>
          <pc:docMk/>
          <pc:sldMk cId="895691436" sldId="324"/>
        </pc:sldMkLst>
      </pc:sldChg>
      <pc:sldChg chg="del">
        <pc:chgData name="Phan, Kristen" userId="b01a336c-ed6b-492e-8789-322699d27f18" providerId="ADAL" clId="{50892F9D-37A3-4BC2-AE41-A144172097DF}" dt="2023-01-23T20:46:51.075" v="4" actId="47"/>
        <pc:sldMkLst>
          <pc:docMk/>
          <pc:sldMk cId="3527158209" sldId="325"/>
        </pc:sldMkLst>
      </pc:sldChg>
      <pc:sldChg chg="del">
        <pc:chgData name="Phan, Kristen" userId="b01a336c-ed6b-492e-8789-322699d27f18" providerId="ADAL" clId="{50892F9D-37A3-4BC2-AE41-A144172097DF}" dt="2023-01-23T20:46:51.075" v="4" actId="47"/>
        <pc:sldMkLst>
          <pc:docMk/>
          <pc:sldMk cId="488545003" sldId="326"/>
        </pc:sldMkLst>
      </pc:sldChg>
      <pc:sldChg chg="del">
        <pc:chgData name="Phan, Kristen" userId="b01a336c-ed6b-492e-8789-322699d27f18" providerId="ADAL" clId="{50892F9D-37A3-4BC2-AE41-A144172097DF}" dt="2023-01-23T20:46:51.075" v="4" actId="47"/>
        <pc:sldMkLst>
          <pc:docMk/>
          <pc:sldMk cId="315112365" sldId="327"/>
        </pc:sldMkLst>
      </pc:sldChg>
      <pc:sldChg chg="del">
        <pc:chgData name="Phan, Kristen" userId="b01a336c-ed6b-492e-8789-322699d27f18" providerId="ADAL" clId="{50892F9D-37A3-4BC2-AE41-A144172097DF}" dt="2023-01-23T20:46:51.075" v="4" actId="47"/>
        <pc:sldMkLst>
          <pc:docMk/>
          <pc:sldMk cId="1321684982" sldId="328"/>
        </pc:sldMkLst>
      </pc:sldChg>
      <pc:sldChg chg="del">
        <pc:chgData name="Phan, Kristen" userId="b01a336c-ed6b-492e-8789-322699d27f18" providerId="ADAL" clId="{50892F9D-37A3-4BC2-AE41-A144172097DF}" dt="2023-01-23T20:46:51.075" v="4" actId="47"/>
        <pc:sldMkLst>
          <pc:docMk/>
          <pc:sldMk cId="1121213199" sldId="329"/>
        </pc:sldMkLst>
      </pc:sldChg>
      <pc:sldChg chg="del">
        <pc:chgData name="Phan, Kristen" userId="b01a336c-ed6b-492e-8789-322699d27f18" providerId="ADAL" clId="{50892F9D-37A3-4BC2-AE41-A144172097DF}" dt="2023-01-23T20:46:51.075" v="4" actId="47"/>
        <pc:sldMkLst>
          <pc:docMk/>
          <pc:sldMk cId="2258381749" sldId="330"/>
        </pc:sldMkLst>
      </pc:sldChg>
      <pc:sldChg chg="del">
        <pc:chgData name="Phan, Kristen" userId="b01a336c-ed6b-492e-8789-322699d27f18" providerId="ADAL" clId="{50892F9D-37A3-4BC2-AE41-A144172097DF}" dt="2023-01-23T20:46:51.075" v="4" actId="47"/>
        <pc:sldMkLst>
          <pc:docMk/>
          <pc:sldMk cId="3697727915" sldId="331"/>
        </pc:sldMkLst>
      </pc:sldChg>
      <pc:sldChg chg="del">
        <pc:chgData name="Phan, Kristen" userId="b01a336c-ed6b-492e-8789-322699d27f18" providerId="ADAL" clId="{50892F9D-37A3-4BC2-AE41-A144172097DF}" dt="2023-01-23T20:46:51.075" v="4" actId="47"/>
        <pc:sldMkLst>
          <pc:docMk/>
          <pc:sldMk cId="2507731427" sldId="332"/>
        </pc:sldMkLst>
      </pc:sldChg>
      <pc:sldChg chg="del">
        <pc:chgData name="Phan, Kristen" userId="b01a336c-ed6b-492e-8789-322699d27f18" providerId="ADAL" clId="{50892F9D-37A3-4BC2-AE41-A144172097DF}" dt="2023-01-23T20:46:51.075" v="4" actId="47"/>
        <pc:sldMkLst>
          <pc:docMk/>
          <pc:sldMk cId="1341896842" sldId="341"/>
        </pc:sldMkLst>
      </pc:sldChg>
      <pc:sldChg chg="del">
        <pc:chgData name="Phan, Kristen" userId="b01a336c-ed6b-492e-8789-322699d27f18" providerId="ADAL" clId="{50892F9D-37A3-4BC2-AE41-A144172097DF}" dt="2023-01-23T20:46:51.075" v="4" actId="47"/>
        <pc:sldMkLst>
          <pc:docMk/>
          <pc:sldMk cId="2424759009" sldId="345"/>
        </pc:sldMkLst>
      </pc:sldChg>
      <pc:sldChg chg="del">
        <pc:chgData name="Phan, Kristen" userId="b01a336c-ed6b-492e-8789-322699d27f18" providerId="ADAL" clId="{50892F9D-37A3-4BC2-AE41-A144172097DF}" dt="2023-01-23T20:46:51.075" v="4" actId="47"/>
        <pc:sldMkLst>
          <pc:docMk/>
          <pc:sldMk cId="1493553375" sldId="347"/>
        </pc:sldMkLst>
      </pc:sldChg>
      <pc:sldChg chg="del">
        <pc:chgData name="Phan, Kristen" userId="b01a336c-ed6b-492e-8789-322699d27f18" providerId="ADAL" clId="{50892F9D-37A3-4BC2-AE41-A144172097DF}" dt="2023-01-23T20:46:51.075" v="4" actId="47"/>
        <pc:sldMkLst>
          <pc:docMk/>
          <pc:sldMk cId="2692633217" sldId="348"/>
        </pc:sldMkLst>
      </pc:sldChg>
      <pc:sldChg chg="del">
        <pc:chgData name="Phan, Kristen" userId="b01a336c-ed6b-492e-8789-322699d27f18" providerId="ADAL" clId="{50892F9D-37A3-4BC2-AE41-A144172097DF}" dt="2023-01-23T20:46:51.075" v="4" actId="47"/>
        <pc:sldMkLst>
          <pc:docMk/>
          <pc:sldMk cId="1056680944" sldId="349"/>
        </pc:sldMkLst>
      </pc:sldChg>
      <pc:sldChg chg="del">
        <pc:chgData name="Phan, Kristen" userId="b01a336c-ed6b-492e-8789-322699d27f18" providerId="ADAL" clId="{50892F9D-37A3-4BC2-AE41-A144172097DF}" dt="2023-01-23T20:46:51.075" v="4" actId="47"/>
        <pc:sldMkLst>
          <pc:docMk/>
          <pc:sldMk cId="1636977979" sldId="350"/>
        </pc:sldMkLst>
      </pc:sldChg>
      <pc:sldChg chg="del">
        <pc:chgData name="Phan, Kristen" userId="b01a336c-ed6b-492e-8789-322699d27f18" providerId="ADAL" clId="{50892F9D-37A3-4BC2-AE41-A144172097DF}" dt="2023-01-23T20:46:51.075" v="4" actId="47"/>
        <pc:sldMkLst>
          <pc:docMk/>
          <pc:sldMk cId="1423063182" sldId="351"/>
        </pc:sldMkLst>
      </pc:sldChg>
      <pc:sldChg chg="del">
        <pc:chgData name="Phan, Kristen" userId="b01a336c-ed6b-492e-8789-322699d27f18" providerId="ADAL" clId="{50892F9D-37A3-4BC2-AE41-A144172097DF}" dt="2023-01-23T20:46:51.075" v="4" actId="47"/>
        <pc:sldMkLst>
          <pc:docMk/>
          <pc:sldMk cId="1128831929" sldId="352"/>
        </pc:sldMkLst>
      </pc:sldChg>
      <pc:sldChg chg="del">
        <pc:chgData name="Phan, Kristen" userId="b01a336c-ed6b-492e-8789-322699d27f18" providerId="ADAL" clId="{50892F9D-37A3-4BC2-AE41-A144172097DF}" dt="2023-01-23T20:46:51.075" v="4" actId="47"/>
        <pc:sldMkLst>
          <pc:docMk/>
          <pc:sldMk cId="1271004728" sldId="353"/>
        </pc:sldMkLst>
      </pc:sldChg>
      <pc:sldChg chg="del">
        <pc:chgData name="Phan, Kristen" userId="b01a336c-ed6b-492e-8789-322699d27f18" providerId="ADAL" clId="{50892F9D-37A3-4BC2-AE41-A144172097DF}" dt="2023-01-23T20:46:51.075" v="4" actId="47"/>
        <pc:sldMkLst>
          <pc:docMk/>
          <pc:sldMk cId="1275683239" sldId="354"/>
        </pc:sldMkLst>
      </pc:sldChg>
      <pc:sldChg chg="del">
        <pc:chgData name="Phan, Kristen" userId="b01a336c-ed6b-492e-8789-322699d27f18" providerId="ADAL" clId="{50892F9D-37A3-4BC2-AE41-A144172097DF}" dt="2023-01-23T20:46:51.075" v="4" actId="47"/>
        <pc:sldMkLst>
          <pc:docMk/>
          <pc:sldMk cId="3703832876" sldId="365"/>
        </pc:sldMkLst>
      </pc:sldChg>
      <pc:sldChg chg="del">
        <pc:chgData name="Phan, Kristen" userId="b01a336c-ed6b-492e-8789-322699d27f18" providerId="ADAL" clId="{50892F9D-37A3-4BC2-AE41-A144172097DF}" dt="2023-01-23T20:46:51.075" v="4" actId="47"/>
        <pc:sldMkLst>
          <pc:docMk/>
          <pc:sldMk cId="1042824661" sldId="366"/>
        </pc:sldMkLst>
      </pc:sldChg>
      <pc:sldChg chg="del">
        <pc:chgData name="Phan, Kristen" userId="b01a336c-ed6b-492e-8789-322699d27f18" providerId="ADAL" clId="{50892F9D-37A3-4BC2-AE41-A144172097DF}" dt="2023-01-23T20:46:51.075" v="4" actId="47"/>
        <pc:sldMkLst>
          <pc:docMk/>
          <pc:sldMk cId="4016028259" sldId="367"/>
        </pc:sldMkLst>
      </pc:sldChg>
      <pc:sldChg chg="del">
        <pc:chgData name="Phan, Kristen" userId="b01a336c-ed6b-492e-8789-322699d27f18" providerId="ADAL" clId="{50892F9D-37A3-4BC2-AE41-A144172097DF}" dt="2023-01-23T20:46:51.075" v="4" actId="47"/>
        <pc:sldMkLst>
          <pc:docMk/>
          <pc:sldMk cId="3856539229" sldId="368"/>
        </pc:sldMkLst>
      </pc:sldChg>
      <pc:sldChg chg="del">
        <pc:chgData name="Phan, Kristen" userId="b01a336c-ed6b-492e-8789-322699d27f18" providerId="ADAL" clId="{50892F9D-37A3-4BC2-AE41-A144172097DF}" dt="2023-01-23T20:46:51.075" v="4" actId="47"/>
        <pc:sldMkLst>
          <pc:docMk/>
          <pc:sldMk cId="653408309" sldId="375"/>
        </pc:sldMkLst>
      </pc:sldChg>
      <pc:sldChg chg="del">
        <pc:chgData name="Phan, Kristen" userId="b01a336c-ed6b-492e-8789-322699d27f18" providerId="ADAL" clId="{50892F9D-37A3-4BC2-AE41-A144172097DF}" dt="2023-01-23T20:46:51.075" v="4" actId="47"/>
        <pc:sldMkLst>
          <pc:docMk/>
          <pc:sldMk cId="3508603095" sldId="377"/>
        </pc:sldMkLst>
      </pc:sldChg>
      <pc:sldChg chg="del">
        <pc:chgData name="Phan, Kristen" userId="b01a336c-ed6b-492e-8789-322699d27f18" providerId="ADAL" clId="{50892F9D-37A3-4BC2-AE41-A144172097DF}" dt="2023-01-23T20:46:51.075" v="4" actId="47"/>
        <pc:sldMkLst>
          <pc:docMk/>
          <pc:sldMk cId="170361860" sldId="378"/>
        </pc:sldMkLst>
      </pc:sldChg>
      <pc:sldChg chg="del">
        <pc:chgData name="Phan, Kristen" userId="b01a336c-ed6b-492e-8789-322699d27f18" providerId="ADAL" clId="{50892F9D-37A3-4BC2-AE41-A144172097DF}" dt="2023-01-23T20:46:51.075" v="4" actId="47"/>
        <pc:sldMkLst>
          <pc:docMk/>
          <pc:sldMk cId="944733263" sldId="379"/>
        </pc:sldMkLst>
      </pc:sldChg>
      <pc:sldChg chg="del">
        <pc:chgData name="Phan, Kristen" userId="b01a336c-ed6b-492e-8789-322699d27f18" providerId="ADAL" clId="{50892F9D-37A3-4BC2-AE41-A144172097DF}" dt="2023-01-23T20:46:51.075" v="4" actId="47"/>
        <pc:sldMkLst>
          <pc:docMk/>
          <pc:sldMk cId="1714375202" sldId="380"/>
        </pc:sldMkLst>
      </pc:sldChg>
      <pc:sldChg chg="del">
        <pc:chgData name="Phan, Kristen" userId="b01a336c-ed6b-492e-8789-322699d27f18" providerId="ADAL" clId="{50892F9D-37A3-4BC2-AE41-A144172097DF}" dt="2023-01-23T20:46:51.075" v="4" actId="47"/>
        <pc:sldMkLst>
          <pc:docMk/>
          <pc:sldMk cId="2165716807" sldId="381"/>
        </pc:sldMkLst>
      </pc:sldChg>
      <pc:sldChg chg="addSp delSp modSp mod addAnim delAnim modAnim">
        <pc:chgData name="Phan, Kristen" userId="b01a336c-ed6b-492e-8789-322699d27f18" providerId="ADAL" clId="{50892F9D-37A3-4BC2-AE41-A144172097DF}" dt="2023-01-24T19:48:57.619" v="1998" actId="20577"/>
        <pc:sldMkLst>
          <pc:docMk/>
          <pc:sldMk cId="1919231578" sldId="408"/>
        </pc:sldMkLst>
        <pc:spChg chg="mod">
          <ac:chgData name="Phan, Kristen" userId="b01a336c-ed6b-492e-8789-322699d27f18" providerId="ADAL" clId="{50892F9D-37A3-4BC2-AE41-A144172097DF}" dt="2023-01-24T15:41:13.869" v="1957" actId="1076"/>
          <ac:spMkLst>
            <pc:docMk/>
            <pc:sldMk cId="1919231578" sldId="408"/>
            <ac:spMk id="2" creationId="{00416B13-3D4C-88C1-8732-8100533E704B}"/>
          </ac:spMkLst>
        </pc:spChg>
        <pc:spChg chg="mod">
          <ac:chgData name="Phan, Kristen" userId="b01a336c-ed6b-492e-8789-322699d27f18" providerId="ADAL" clId="{50892F9D-37A3-4BC2-AE41-A144172097DF}" dt="2023-01-24T19:48:57.619" v="1998" actId="20577"/>
          <ac:spMkLst>
            <pc:docMk/>
            <pc:sldMk cId="1919231578" sldId="408"/>
            <ac:spMk id="8" creationId="{3FD1CE54-172E-B9AF-0620-67A9811F952A}"/>
          </ac:spMkLst>
        </pc:spChg>
        <pc:spChg chg="mod">
          <ac:chgData name="Phan, Kristen" userId="b01a336c-ed6b-492e-8789-322699d27f18" providerId="ADAL" clId="{50892F9D-37A3-4BC2-AE41-A144172097DF}" dt="2023-01-24T15:41:09.073" v="1956" actId="1076"/>
          <ac:spMkLst>
            <pc:docMk/>
            <pc:sldMk cId="1919231578" sldId="408"/>
            <ac:spMk id="14" creationId="{9297B959-C3C9-8B48-B0C6-1C552E44613E}"/>
          </ac:spMkLst>
        </pc:spChg>
        <pc:spChg chg="add del">
          <ac:chgData name="Phan, Kristen" userId="b01a336c-ed6b-492e-8789-322699d27f18" providerId="ADAL" clId="{50892F9D-37A3-4BC2-AE41-A144172097DF}" dt="2023-01-24T15:39:33.720" v="1919" actId="478"/>
          <ac:spMkLst>
            <pc:docMk/>
            <pc:sldMk cId="1919231578" sldId="408"/>
            <ac:spMk id="22" creationId="{C77EECF2-186F-036B-0B81-8F647C0581EC}"/>
          </ac:spMkLst>
        </pc:spChg>
        <pc:picChg chg="del">
          <ac:chgData name="Phan, Kristen" userId="b01a336c-ed6b-492e-8789-322699d27f18" providerId="ADAL" clId="{50892F9D-37A3-4BC2-AE41-A144172097DF}" dt="2023-01-24T15:39:01.030" v="1916" actId="478"/>
          <ac:picMkLst>
            <pc:docMk/>
            <pc:sldMk cId="1919231578" sldId="408"/>
            <ac:picMk id="17" creationId="{E7DA38AF-0439-88C2-0CB4-DC3368B5E8BC}"/>
          </ac:picMkLst>
        </pc:picChg>
        <pc:picChg chg="add del mod">
          <ac:chgData name="Phan, Kristen" userId="b01a336c-ed6b-492e-8789-322699d27f18" providerId="ADAL" clId="{50892F9D-37A3-4BC2-AE41-A144172097DF}" dt="2023-01-24T15:40:06.814" v="1953" actId="478"/>
          <ac:picMkLst>
            <pc:docMk/>
            <pc:sldMk cId="1919231578" sldId="408"/>
            <ac:picMk id="19" creationId="{835B7242-BEA9-DAA0-35B0-F37C592295F1}"/>
          </ac:picMkLst>
        </pc:picChg>
      </pc:sldChg>
      <pc:sldChg chg="del">
        <pc:chgData name="Phan, Kristen" userId="b01a336c-ed6b-492e-8789-322699d27f18" providerId="ADAL" clId="{50892F9D-37A3-4BC2-AE41-A144172097DF}" dt="2023-01-23T20:46:51.075" v="4" actId="47"/>
        <pc:sldMkLst>
          <pc:docMk/>
          <pc:sldMk cId="1528908650" sldId="419"/>
        </pc:sldMkLst>
      </pc:sldChg>
      <pc:sldChg chg="modSp del mod ord">
        <pc:chgData name="Phan, Kristen" userId="b01a336c-ed6b-492e-8789-322699d27f18" providerId="ADAL" clId="{50892F9D-37A3-4BC2-AE41-A144172097DF}" dt="2023-01-30T18:12:35.459" v="3326" actId="47"/>
        <pc:sldMkLst>
          <pc:docMk/>
          <pc:sldMk cId="4249545383" sldId="420"/>
        </pc:sldMkLst>
        <pc:spChg chg="mod">
          <ac:chgData name="Phan, Kristen" userId="b01a336c-ed6b-492e-8789-322699d27f18" providerId="ADAL" clId="{50892F9D-37A3-4BC2-AE41-A144172097DF}" dt="2023-01-23T20:49:25.714" v="42" actId="20577"/>
          <ac:spMkLst>
            <pc:docMk/>
            <pc:sldMk cId="4249545383" sldId="420"/>
            <ac:spMk id="38" creationId="{F58BA1A0-FE35-2A5F-6D67-119A25014328}"/>
          </ac:spMkLst>
        </pc:spChg>
        <pc:grpChg chg="mod">
          <ac:chgData name="Phan, Kristen" userId="b01a336c-ed6b-492e-8789-322699d27f18" providerId="ADAL" clId="{50892F9D-37A3-4BC2-AE41-A144172097DF}" dt="2023-01-23T20:49:31.457" v="43" actId="1076"/>
          <ac:grpSpMkLst>
            <pc:docMk/>
            <pc:sldMk cId="4249545383" sldId="420"/>
            <ac:grpSpMk id="34" creationId="{E7BA7928-B44F-7A97-E7F8-F5C04D9F89C6}"/>
          </ac:grpSpMkLst>
        </pc:grpChg>
      </pc:sldChg>
      <pc:sldChg chg="del">
        <pc:chgData name="Phan, Kristen" userId="b01a336c-ed6b-492e-8789-322699d27f18" providerId="ADAL" clId="{50892F9D-37A3-4BC2-AE41-A144172097DF}" dt="2023-01-23T20:46:51.075" v="4" actId="47"/>
        <pc:sldMkLst>
          <pc:docMk/>
          <pc:sldMk cId="2402261509" sldId="421"/>
        </pc:sldMkLst>
      </pc:sldChg>
      <pc:sldChg chg="del">
        <pc:chgData name="Phan, Kristen" userId="b01a336c-ed6b-492e-8789-322699d27f18" providerId="ADAL" clId="{50892F9D-37A3-4BC2-AE41-A144172097DF}" dt="2023-01-23T20:46:51.075" v="4" actId="47"/>
        <pc:sldMkLst>
          <pc:docMk/>
          <pc:sldMk cId="1037137726" sldId="422"/>
        </pc:sldMkLst>
      </pc:sldChg>
      <pc:sldChg chg="del">
        <pc:chgData name="Phan, Kristen" userId="b01a336c-ed6b-492e-8789-322699d27f18" providerId="ADAL" clId="{50892F9D-37A3-4BC2-AE41-A144172097DF}" dt="2023-01-23T20:46:51.075" v="4" actId="47"/>
        <pc:sldMkLst>
          <pc:docMk/>
          <pc:sldMk cId="1407726109" sldId="423"/>
        </pc:sldMkLst>
      </pc:sldChg>
      <pc:sldChg chg="modNotesTx">
        <pc:chgData name="Phan, Kristen" userId="b01a336c-ed6b-492e-8789-322699d27f18" providerId="ADAL" clId="{50892F9D-37A3-4BC2-AE41-A144172097DF}" dt="2023-01-26T13:29:03.786" v="2881" actId="20577"/>
        <pc:sldMkLst>
          <pc:docMk/>
          <pc:sldMk cId="2235817707" sldId="426"/>
        </pc:sldMkLst>
      </pc:sldChg>
      <pc:sldChg chg="modNotesTx">
        <pc:chgData name="Phan, Kristen" userId="b01a336c-ed6b-492e-8789-322699d27f18" providerId="ADAL" clId="{50892F9D-37A3-4BC2-AE41-A144172097DF}" dt="2023-01-25T17:58:26.478" v="2700" actId="20577"/>
        <pc:sldMkLst>
          <pc:docMk/>
          <pc:sldMk cId="926814967" sldId="431"/>
        </pc:sldMkLst>
      </pc:sldChg>
      <pc:sldChg chg="del">
        <pc:chgData name="Phan, Kristen" userId="b01a336c-ed6b-492e-8789-322699d27f18" providerId="ADAL" clId="{50892F9D-37A3-4BC2-AE41-A144172097DF}" dt="2023-01-23T20:46:51.075" v="4" actId="47"/>
        <pc:sldMkLst>
          <pc:docMk/>
          <pc:sldMk cId="2678520184" sldId="432"/>
        </pc:sldMkLst>
      </pc:sldChg>
      <pc:sldChg chg="del">
        <pc:chgData name="Phan, Kristen" userId="b01a336c-ed6b-492e-8789-322699d27f18" providerId="ADAL" clId="{50892F9D-37A3-4BC2-AE41-A144172097DF}" dt="2023-01-23T20:46:51.075" v="4" actId="47"/>
        <pc:sldMkLst>
          <pc:docMk/>
          <pc:sldMk cId="3345564628" sldId="433"/>
        </pc:sldMkLst>
      </pc:sldChg>
      <pc:sldChg chg="del">
        <pc:chgData name="Phan, Kristen" userId="b01a336c-ed6b-492e-8789-322699d27f18" providerId="ADAL" clId="{50892F9D-37A3-4BC2-AE41-A144172097DF}" dt="2023-01-23T20:46:51.075" v="4" actId="47"/>
        <pc:sldMkLst>
          <pc:docMk/>
          <pc:sldMk cId="213943369" sldId="434"/>
        </pc:sldMkLst>
      </pc:sldChg>
      <pc:sldChg chg="modSp mod">
        <pc:chgData name="Phan, Kristen" userId="b01a336c-ed6b-492e-8789-322699d27f18" providerId="ADAL" clId="{50892F9D-37A3-4BC2-AE41-A144172097DF}" dt="2023-01-23T21:06:55.837" v="675" actId="20577"/>
        <pc:sldMkLst>
          <pc:docMk/>
          <pc:sldMk cId="1421534499" sldId="436"/>
        </pc:sldMkLst>
        <pc:spChg chg="mod">
          <ac:chgData name="Phan, Kristen" userId="b01a336c-ed6b-492e-8789-322699d27f18" providerId="ADAL" clId="{50892F9D-37A3-4BC2-AE41-A144172097DF}" dt="2023-01-23T21:06:55.837" v="675" actId="20577"/>
          <ac:spMkLst>
            <pc:docMk/>
            <pc:sldMk cId="1421534499" sldId="436"/>
            <ac:spMk id="19" creationId="{8F109DAA-697B-C71D-45F6-379C9849F9C9}"/>
          </ac:spMkLst>
        </pc:spChg>
        <pc:spChg chg="mod">
          <ac:chgData name="Phan, Kristen" userId="b01a336c-ed6b-492e-8789-322699d27f18" providerId="ADAL" clId="{50892F9D-37A3-4BC2-AE41-A144172097DF}" dt="2023-01-23T21:00:35.337" v="289" actId="20577"/>
          <ac:spMkLst>
            <pc:docMk/>
            <pc:sldMk cId="1421534499" sldId="436"/>
            <ac:spMk id="20" creationId="{529ADA35-E4C2-A2E9-849B-BD1FAD06ED04}"/>
          </ac:spMkLst>
        </pc:spChg>
      </pc:sldChg>
      <pc:sldChg chg="del">
        <pc:chgData name="Phan, Kristen" userId="b01a336c-ed6b-492e-8789-322699d27f18" providerId="ADAL" clId="{50892F9D-37A3-4BC2-AE41-A144172097DF}" dt="2023-01-23T20:46:51.075" v="4" actId="47"/>
        <pc:sldMkLst>
          <pc:docMk/>
          <pc:sldMk cId="3937987081" sldId="437"/>
        </pc:sldMkLst>
      </pc:sldChg>
      <pc:sldChg chg="addSp delSp modSp mod delAnim modAnim">
        <pc:chgData name="Phan, Kristen" userId="b01a336c-ed6b-492e-8789-322699d27f18" providerId="ADAL" clId="{50892F9D-37A3-4BC2-AE41-A144172097DF}" dt="2023-01-30T18:13:31.747" v="3345" actId="1076"/>
        <pc:sldMkLst>
          <pc:docMk/>
          <pc:sldMk cId="3428697858" sldId="441"/>
        </pc:sldMkLst>
        <pc:spChg chg="add mod">
          <ac:chgData name="Phan, Kristen" userId="b01a336c-ed6b-492e-8789-322699d27f18" providerId="ADAL" clId="{50892F9D-37A3-4BC2-AE41-A144172097DF}" dt="2023-01-24T11:39:18.303" v="733" actId="1038"/>
          <ac:spMkLst>
            <pc:docMk/>
            <pc:sldMk cId="3428697858" sldId="441"/>
            <ac:spMk id="2" creationId="{CB3A7330-CA9C-C2B7-E487-F07012D786A3}"/>
          </ac:spMkLst>
        </pc:spChg>
        <pc:spChg chg="add mod">
          <ac:chgData name="Phan, Kristen" userId="b01a336c-ed6b-492e-8789-322699d27f18" providerId="ADAL" clId="{50892F9D-37A3-4BC2-AE41-A144172097DF}" dt="2023-01-30T18:13:31.747" v="3345" actId="1076"/>
          <ac:spMkLst>
            <pc:docMk/>
            <pc:sldMk cId="3428697858" sldId="441"/>
            <ac:spMk id="5" creationId="{9D6517FC-4C3C-84E8-E784-DDC286C6347E}"/>
          </ac:spMkLst>
        </pc:spChg>
        <pc:spChg chg="del mod">
          <ac:chgData name="Phan, Kristen" userId="b01a336c-ed6b-492e-8789-322699d27f18" providerId="ADAL" clId="{50892F9D-37A3-4BC2-AE41-A144172097DF}" dt="2023-01-24T11:37:43.012" v="693" actId="478"/>
          <ac:spMkLst>
            <pc:docMk/>
            <pc:sldMk cId="3428697858" sldId="441"/>
            <ac:spMk id="5" creationId="{A6D2D03C-3CF6-FEFA-06F8-76D90E40BAC0}"/>
          </ac:spMkLst>
        </pc:spChg>
        <pc:spChg chg="add mod">
          <ac:chgData name="Phan, Kristen" userId="b01a336c-ed6b-492e-8789-322699d27f18" providerId="ADAL" clId="{50892F9D-37A3-4BC2-AE41-A144172097DF}" dt="2023-01-24T11:39:18.303" v="733" actId="1038"/>
          <ac:spMkLst>
            <pc:docMk/>
            <pc:sldMk cId="3428697858" sldId="441"/>
            <ac:spMk id="8" creationId="{56C2E7A0-3C40-2905-CE8E-BA903E9AB659}"/>
          </ac:spMkLst>
        </pc:spChg>
        <pc:spChg chg="add mod">
          <ac:chgData name="Phan, Kristen" userId="b01a336c-ed6b-492e-8789-322699d27f18" providerId="ADAL" clId="{50892F9D-37A3-4BC2-AE41-A144172097DF}" dt="2023-01-24T11:39:18.303" v="733" actId="1038"/>
          <ac:spMkLst>
            <pc:docMk/>
            <pc:sldMk cId="3428697858" sldId="441"/>
            <ac:spMk id="12" creationId="{9C61514D-99D6-B337-C361-94C12D9BBA89}"/>
          </ac:spMkLst>
        </pc:spChg>
        <pc:grpChg chg="add mod">
          <ac:chgData name="Phan, Kristen" userId="b01a336c-ed6b-492e-8789-322699d27f18" providerId="ADAL" clId="{50892F9D-37A3-4BC2-AE41-A144172097DF}" dt="2023-01-24T11:39:18.303" v="733" actId="1038"/>
          <ac:grpSpMkLst>
            <pc:docMk/>
            <pc:sldMk cId="3428697858" sldId="441"/>
            <ac:grpSpMk id="19" creationId="{E71C58C8-651A-6A24-B320-633CBBDE6978}"/>
          </ac:grpSpMkLst>
        </pc:grpChg>
        <pc:picChg chg="add del mod">
          <ac:chgData name="Phan, Kristen" userId="b01a336c-ed6b-492e-8789-322699d27f18" providerId="ADAL" clId="{50892F9D-37A3-4BC2-AE41-A144172097DF}" dt="2023-01-26T12:14:42.542" v="2865" actId="478"/>
          <ac:picMkLst>
            <pc:docMk/>
            <pc:sldMk cId="3428697858" sldId="441"/>
            <ac:picMk id="3" creationId="{3858F3E0-C152-71BB-A873-B5F23987392A}"/>
          </ac:picMkLst>
        </pc:picChg>
        <pc:picChg chg="add mod">
          <ac:chgData name="Phan, Kristen" userId="b01a336c-ed6b-492e-8789-322699d27f18" providerId="ADAL" clId="{50892F9D-37A3-4BC2-AE41-A144172097DF}" dt="2023-01-26T12:15:18.655" v="2871" actId="1076"/>
          <ac:picMkLst>
            <pc:docMk/>
            <pc:sldMk cId="3428697858" sldId="441"/>
            <ac:picMk id="5" creationId="{0292A8DA-E94C-A298-C855-1799865BCECD}"/>
          </ac:picMkLst>
        </pc:picChg>
        <pc:picChg chg="add mod">
          <ac:chgData name="Phan, Kristen" userId="b01a336c-ed6b-492e-8789-322699d27f18" providerId="ADAL" clId="{50892F9D-37A3-4BC2-AE41-A144172097DF}" dt="2023-01-24T11:39:18.303" v="733" actId="1038"/>
          <ac:picMkLst>
            <pc:docMk/>
            <pc:sldMk cId="3428697858" sldId="441"/>
            <ac:picMk id="1026" creationId="{B428F333-AE6D-EE34-33AC-08BAE18A38A9}"/>
          </ac:picMkLst>
        </pc:picChg>
        <pc:cxnChg chg="add mod">
          <ac:chgData name="Phan, Kristen" userId="b01a336c-ed6b-492e-8789-322699d27f18" providerId="ADAL" clId="{50892F9D-37A3-4BC2-AE41-A144172097DF}" dt="2023-01-24T11:39:18.303" v="733" actId="1038"/>
          <ac:cxnSpMkLst>
            <pc:docMk/>
            <pc:sldMk cId="3428697858" sldId="441"/>
            <ac:cxnSpMk id="4" creationId="{1D6A2D5C-F8C1-557C-5A86-3601E28D3199}"/>
          </ac:cxnSpMkLst>
        </pc:cxnChg>
        <pc:cxnChg chg="add mod">
          <ac:chgData name="Phan, Kristen" userId="b01a336c-ed6b-492e-8789-322699d27f18" providerId="ADAL" clId="{50892F9D-37A3-4BC2-AE41-A144172097DF}" dt="2023-01-24T11:39:18.303" v="733" actId="1038"/>
          <ac:cxnSpMkLst>
            <pc:docMk/>
            <pc:sldMk cId="3428697858" sldId="441"/>
            <ac:cxnSpMk id="10" creationId="{CCF6004D-6989-DFFF-AAB2-8490842C41C6}"/>
          </ac:cxnSpMkLst>
        </pc:cxnChg>
        <pc:cxnChg chg="add mod">
          <ac:chgData name="Phan, Kristen" userId="b01a336c-ed6b-492e-8789-322699d27f18" providerId="ADAL" clId="{50892F9D-37A3-4BC2-AE41-A144172097DF}" dt="2023-01-24T11:39:18.303" v="733" actId="1038"/>
          <ac:cxnSpMkLst>
            <pc:docMk/>
            <pc:sldMk cId="3428697858" sldId="441"/>
            <ac:cxnSpMk id="13" creationId="{55677AD1-8F48-6799-766A-2D13EED352B0}"/>
          </ac:cxnSpMkLst>
        </pc:cxnChg>
      </pc:sldChg>
      <pc:sldChg chg="modSp mod">
        <pc:chgData name="Phan, Kristen" userId="b01a336c-ed6b-492e-8789-322699d27f18" providerId="ADAL" clId="{50892F9D-37A3-4BC2-AE41-A144172097DF}" dt="2023-01-26T17:12:46.592" v="3206" actId="20577"/>
        <pc:sldMkLst>
          <pc:docMk/>
          <pc:sldMk cId="1145956395" sldId="442"/>
        </pc:sldMkLst>
        <pc:spChg chg="mod">
          <ac:chgData name="Phan, Kristen" userId="b01a336c-ed6b-492e-8789-322699d27f18" providerId="ADAL" clId="{50892F9D-37A3-4BC2-AE41-A144172097DF}" dt="2023-01-26T17:12:46.592" v="3206" actId="20577"/>
          <ac:spMkLst>
            <pc:docMk/>
            <pc:sldMk cId="1145956395" sldId="442"/>
            <ac:spMk id="2" creationId="{3D88BD99-1294-B89D-03A2-7CC1EB51BA54}"/>
          </ac:spMkLst>
        </pc:spChg>
      </pc:sldChg>
      <pc:sldChg chg="addSp delSp modSp mod delAnim modAnim">
        <pc:chgData name="Phan, Kristen" userId="b01a336c-ed6b-492e-8789-322699d27f18" providerId="ADAL" clId="{50892F9D-37A3-4BC2-AE41-A144172097DF}" dt="2023-01-26T16:13:02.617" v="2885" actId="20577"/>
        <pc:sldMkLst>
          <pc:docMk/>
          <pc:sldMk cId="134820764" sldId="444"/>
        </pc:sldMkLst>
        <pc:spChg chg="add mod">
          <ac:chgData name="Phan, Kristen" userId="b01a336c-ed6b-492e-8789-322699d27f18" providerId="ADAL" clId="{50892F9D-37A3-4BC2-AE41-A144172097DF}" dt="2023-01-25T18:00:23.711" v="2733" actId="20577"/>
          <ac:spMkLst>
            <pc:docMk/>
            <pc:sldMk cId="134820764" sldId="444"/>
            <ac:spMk id="3" creationId="{264B7B40-7463-2424-630A-C22BBA6BE57D}"/>
          </ac:spMkLst>
        </pc:spChg>
        <pc:spChg chg="add mod">
          <ac:chgData name="Phan, Kristen" userId="b01a336c-ed6b-492e-8789-322699d27f18" providerId="ADAL" clId="{50892F9D-37A3-4BC2-AE41-A144172097DF}" dt="2023-01-26T16:13:02.617" v="2885" actId="20577"/>
          <ac:spMkLst>
            <pc:docMk/>
            <pc:sldMk cId="134820764" sldId="444"/>
            <ac:spMk id="4" creationId="{0E5DFDC8-F772-3E5A-54E5-75FD82C5E082}"/>
          </ac:spMkLst>
        </pc:spChg>
        <pc:spChg chg="add mod">
          <ac:chgData name="Phan, Kristen" userId="b01a336c-ed6b-492e-8789-322699d27f18" providerId="ADAL" clId="{50892F9D-37A3-4BC2-AE41-A144172097DF}" dt="2023-01-25T18:02:25.475" v="2749" actId="14100"/>
          <ac:spMkLst>
            <pc:docMk/>
            <pc:sldMk cId="134820764" sldId="444"/>
            <ac:spMk id="5" creationId="{7F9DB0D0-4CAA-1191-6D21-CA1CDCE8D3E4}"/>
          </ac:spMkLst>
        </pc:spChg>
        <pc:spChg chg="del mod">
          <ac:chgData name="Phan, Kristen" userId="b01a336c-ed6b-492e-8789-322699d27f18" providerId="ADAL" clId="{50892F9D-37A3-4BC2-AE41-A144172097DF}" dt="2023-01-25T18:00:27.510" v="2734" actId="478"/>
          <ac:spMkLst>
            <pc:docMk/>
            <pc:sldMk cId="134820764" sldId="444"/>
            <ac:spMk id="6" creationId="{8BB24A9B-FEE2-41E2-5F19-65F0D3640EB0}"/>
          </ac:spMkLst>
        </pc:spChg>
        <pc:spChg chg="del mod">
          <ac:chgData name="Phan, Kristen" userId="b01a336c-ed6b-492e-8789-322699d27f18" providerId="ADAL" clId="{50892F9D-37A3-4BC2-AE41-A144172097DF}" dt="2023-01-25T18:00:27.510" v="2734" actId="478"/>
          <ac:spMkLst>
            <pc:docMk/>
            <pc:sldMk cId="134820764" sldId="444"/>
            <ac:spMk id="7" creationId="{6DBD54E2-D903-8FC6-4A48-62DAA910416B}"/>
          </ac:spMkLst>
        </pc:spChg>
        <pc:spChg chg="del mod">
          <ac:chgData name="Phan, Kristen" userId="b01a336c-ed6b-492e-8789-322699d27f18" providerId="ADAL" clId="{50892F9D-37A3-4BC2-AE41-A144172097DF}" dt="2023-01-25T18:00:27.510" v="2734" actId="478"/>
          <ac:spMkLst>
            <pc:docMk/>
            <pc:sldMk cId="134820764" sldId="444"/>
            <ac:spMk id="16" creationId="{19EBE360-CFDE-7DEE-0EFD-0B38D25EE561}"/>
          </ac:spMkLst>
        </pc:spChg>
        <pc:spChg chg="del mod">
          <ac:chgData name="Phan, Kristen" userId="b01a336c-ed6b-492e-8789-322699d27f18" providerId="ADAL" clId="{50892F9D-37A3-4BC2-AE41-A144172097DF}" dt="2023-01-25T18:00:27.510" v="2734" actId="478"/>
          <ac:spMkLst>
            <pc:docMk/>
            <pc:sldMk cId="134820764" sldId="444"/>
            <ac:spMk id="17" creationId="{29D0F0C0-3D07-4860-DC91-BE17A7A0D5E1}"/>
          </ac:spMkLst>
        </pc:spChg>
        <pc:spChg chg="mod">
          <ac:chgData name="Phan, Kristen" userId="b01a336c-ed6b-492e-8789-322699d27f18" providerId="ADAL" clId="{50892F9D-37A3-4BC2-AE41-A144172097DF}" dt="2023-01-25T18:01:26.107" v="2741" actId="14100"/>
          <ac:spMkLst>
            <pc:docMk/>
            <pc:sldMk cId="134820764" sldId="444"/>
            <ac:spMk id="18" creationId="{4A5F088C-C835-50D0-E04A-48D3C30A8E53}"/>
          </ac:spMkLst>
        </pc:spChg>
        <pc:spChg chg="mod">
          <ac:chgData name="Phan, Kristen" userId="b01a336c-ed6b-492e-8789-322699d27f18" providerId="ADAL" clId="{50892F9D-37A3-4BC2-AE41-A144172097DF}" dt="2023-01-25T18:02:18.747" v="2746" actId="14100"/>
          <ac:spMkLst>
            <pc:docMk/>
            <pc:sldMk cId="134820764" sldId="444"/>
            <ac:spMk id="19" creationId="{F321C451-8E2A-B820-32F3-FB1AB0798AC5}"/>
          </ac:spMkLst>
        </pc:spChg>
        <pc:spChg chg="del topLvl">
          <ac:chgData name="Phan, Kristen" userId="b01a336c-ed6b-492e-8789-322699d27f18" providerId="ADAL" clId="{50892F9D-37A3-4BC2-AE41-A144172097DF}" dt="2023-01-23T21:01:40.147" v="290" actId="478"/>
          <ac:spMkLst>
            <pc:docMk/>
            <pc:sldMk cId="134820764" sldId="444"/>
            <ac:spMk id="46" creationId="{3142268C-527F-5D8A-B52F-546F578DCE87}"/>
          </ac:spMkLst>
        </pc:spChg>
        <pc:grpChg chg="topLvl">
          <ac:chgData name="Phan, Kristen" userId="b01a336c-ed6b-492e-8789-322699d27f18" providerId="ADAL" clId="{50892F9D-37A3-4BC2-AE41-A144172097DF}" dt="2023-01-23T21:01:40.147" v="290" actId="478"/>
          <ac:grpSpMkLst>
            <pc:docMk/>
            <pc:sldMk cId="134820764" sldId="444"/>
            <ac:grpSpMk id="47" creationId="{934EF676-5C0E-719A-4B88-54C7C56E9812}"/>
          </ac:grpSpMkLst>
        </pc:grpChg>
        <pc:grpChg chg="del">
          <ac:chgData name="Phan, Kristen" userId="b01a336c-ed6b-492e-8789-322699d27f18" providerId="ADAL" clId="{50892F9D-37A3-4BC2-AE41-A144172097DF}" dt="2023-01-23T21:01:40.147" v="290" actId="478"/>
          <ac:grpSpMkLst>
            <pc:docMk/>
            <pc:sldMk cId="134820764" sldId="444"/>
            <ac:grpSpMk id="57" creationId="{58CBBC3E-ED09-6E68-DFC7-DC6500DB2DB0}"/>
          </ac:grpSpMkLst>
        </pc:grpChg>
        <pc:picChg chg="mod">
          <ac:chgData name="Phan, Kristen" userId="b01a336c-ed6b-492e-8789-322699d27f18" providerId="ADAL" clId="{50892F9D-37A3-4BC2-AE41-A144172097DF}" dt="2023-01-25T18:01:30.464" v="2744" actId="1076"/>
          <ac:picMkLst>
            <pc:docMk/>
            <pc:sldMk cId="134820764" sldId="444"/>
            <ac:picMk id="2" creationId="{8FD924AF-12AE-2819-B36A-7DE835F14A47}"/>
          </ac:picMkLst>
        </pc:picChg>
        <pc:picChg chg="del">
          <ac:chgData name="Phan, Kristen" userId="b01a336c-ed6b-492e-8789-322699d27f18" providerId="ADAL" clId="{50892F9D-37A3-4BC2-AE41-A144172097DF}" dt="2023-01-23T21:05:27.022" v="600" actId="478"/>
          <ac:picMkLst>
            <pc:docMk/>
            <pc:sldMk cId="134820764" sldId="444"/>
            <ac:picMk id="4" creationId="{70F2CC6E-19A1-FC24-19E5-0D0313767EC0}"/>
          </ac:picMkLst>
        </pc:picChg>
        <pc:picChg chg="add del mod ord">
          <ac:chgData name="Phan, Kristen" userId="b01a336c-ed6b-492e-8789-322699d27f18" providerId="ADAL" clId="{50892F9D-37A3-4BC2-AE41-A144172097DF}" dt="2023-01-25T18:00:27.510" v="2734" actId="478"/>
          <ac:picMkLst>
            <pc:docMk/>
            <pc:sldMk cId="134820764" sldId="444"/>
            <ac:picMk id="8" creationId="{DE94A6AC-7D19-9D59-2790-A7062FB72C3E}"/>
          </ac:picMkLst>
        </pc:picChg>
      </pc:sldChg>
      <pc:sldChg chg="del">
        <pc:chgData name="Phan, Kristen" userId="b01a336c-ed6b-492e-8789-322699d27f18" providerId="ADAL" clId="{50892F9D-37A3-4BC2-AE41-A144172097DF}" dt="2023-01-23T20:46:51.075" v="4" actId="47"/>
        <pc:sldMkLst>
          <pc:docMk/>
          <pc:sldMk cId="102131483" sldId="445"/>
        </pc:sldMkLst>
      </pc:sldChg>
      <pc:sldChg chg="del ord">
        <pc:chgData name="Phan, Kristen" userId="b01a336c-ed6b-492e-8789-322699d27f18" providerId="ADAL" clId="{50892F9D-37A3-4BC2-AE41-A144172097DF}" dt="2023-01-23T21:00:16.682" v="283" actId="47"/>
        <pc:sldMkLst>
          <pc:docMk/>
          <pc:sldMk cId="504155447" sldId="2147469067"/>
        </pc:sldMkLst>
      </pc:sldChg>
      <pc:sldChg chg="addSp delSp modSp mod addAnim delAnim modAnim">
        <pc:chgData name="Phan, Kristen" userId="b01a336c-ed6b-492e-8789-322699d27f18" providerId="ADAL" clId="{50892F9D-37A3-4BC2-AE41-A144172097DF}" dt="2023-01-27T12:33:50.187" v="3325"/>
        <pc:sldMkLst>
          <pc:docMk/>
          <pc:sldMk cId="789161348" sldId="2147469068"/>
        </pc:sldMkLst>
        <pc:spChg chg="add del mod">
          <ac:chgData name="Phan, Kristen" userId="b01a336c-ed6b-492e-8789-322699d27f18" providerId="ADAL" clId="{50892F9D-37A3-4BC2-AE41-A144172097DF}" dt="2023-01-27T12:25:27.413" v="3235" actId="478"/>
          <ac:spMkLst>
            <pc:docMk/>
            <pc:sldMk cId="789161348" sldId="2147469068"/>
            <ac:spMk id="5" creationId="{E555D560-F474-9842-A48A-2F19380B6C6F}"/>
          </ac:spMkLst>
        </pc:spChg>
        <pc:spChg chg="add mod topLvl">
          <ac:chgData name="Phan, Kristen" userId="b01a336c-ed6b-492e-8789-322699d27f18" providerId="ADAL" clId="{50892F9D-37A3-4BC2-AE41-A144172097DF}" dt="2023-01-26T17:09:58.162" v="3111" actId="165"/>
          <ac:spMkLst>
            <pc:docMk/>
            <pc:sldMk cId="789161348" sldId="2147469068"/>
            <ac:spMk id="5" creationId="{F17FF3D8-68C4-F313-23A6-823C95AFE034}"/>
          </ac:spMkLst>
        </pc:spChg>
        <pc:spChg chg="add mod">
          <ac:chgData name="Phan, Kristen" userId="b01a336c-ed6b-492e-8789-322699d27f18" providerId="ADAL" clId="{50892F9D-37A3-4BC2-AE41-A144172097DF}" dt="2023-01-27T12:26:43.649" v="3245" actId="14100"/>
          <ac:spMkLst>
            <pc:docMk/>
            <pc:sldMk cId="789161348" sldId="2147469068"/>
            <ac:spMk id="6" creationId="{09C983A1-246F-6400-9CED-7453975404E9}"/>
          </ac:spMkLst>
        </pc:spChg>
        <pc:spChg chg="add del mod">
          <ac:chgData name="Phan, Kristen" userId="b01a336c-ed6b-492e-8789-322699d27f18" providerId="ADAL" clId="{50892F9D-37A3-4BC2-AE41-A144172097DF}" dt="2023-01-27T12:33:39.299" v="3323" actId="1035"/>
          <ac:spMkLst>
            <pc:docMk/>
            <pc:sldMk cId="789161348" sldId="2147469068"/>
            <ac:spMk id="8" creationId="{2016CE4D-4AAB-BCCD-8E6D-F66057A7F5D7}"/>
          </ac:spMkLst>
        </pc:spChg>
        <pc:spChg chg="add mod">
          <ac:chgData name="Phan, Kristen" userId="b01a336c-ed6b-492e-8789-322699d27f18" providerId="ADAL" clId="{50892F9D-37A3-4BC2-AE41-A144172097DF}" dt="2023-01-27T12:29:09.802" v="3254" actId="571"/>
          <ac:spMkLst>
            <pc:docMk/>
            <pc:sldMk cId="789161348" sldId="2147469068"/>
            <ac:spMk id="12" creationId="{3639E41C-8DD1-1D52-42C5-2F04FA790ADD}"/>
          </ac:spMkLst>
        </pc:spChg>
        <pc:spChg chg="add mod">
          <ac:chgData name="Phan, Kristen" userId="b01a336c-ed6b-492e-8789-322699d27f18" providerId="ADAL" clId="{50892F9D-37A3-4BC2-AE41-A144172097DF}" dt="2023-01-26T17:09:50.009" v="3110"/>
          <ac:spMkLst>
            <pc:docMk/>
            <pc:sldMk cId="789161348" sldId="2147469068"/>
            <ac:spMk id="17" creationId="{E6FD8CF7-0CCE-B39C-FB92-19C51D2B2C1B}"/>
          </ac:spMkLst>
        </pc:spChg>
        <pc:spChg chg="mod">
          <ac:chgData name="Phan, Kristen" userId="b01a336c-ed6b-492e-8789-322699d27f18" providerId="ADAL" clId="{50892F9D-37A3-4BC2-AE41-A144172097DF}" dt="2023-01-27T12:31:40.847" v="3257" actId="1076"/>
          <ac:spMkLst>
            <pc:docMk/>
            <pc:sldMk cId="789161348" sldId="2147469068"/>
            <ac:spMk id="18" creationId="{801E518E-233E-D1F6-EC76-856B646CAD6E}"/>
          </ac:spMkLst>
        </pc:spChg>
        <pc:spChg chg="mod">
          <ac:chgData name="Phan, Kristen" userId="b01a336c-ed6b-492e-8789-322699d27f18" providerId="ADAL" clId="{50892F9D-37A3-4BC2-AE41-A144172097DF}" dt="2023-01-24T15:43:08.988" v="1961"/>
          <ac:spMkLst>
            <pc:docMk/>
            <pc:sldMk cId="789161348" sldId="2147469068"/>
            <ac:spMk id="63" creationId="{314A3CCD-FE35-10B4-D004-18A72184FACD}"/>
          </ac:spMkLst>
        </pc:spChg>
        <pc:grpChg chg="mod">
          <ac:chgData name="Phan, Kristen" userId="b01a336c-ed6b-492e-8789-322699d27f18" providerId="ADAL" clId="{50892F9D-37A3-4BC2-AE41-A144172097DF}" dt="2023-01-27T12:25:30.992" v="3236" actId="1076"/>
          <ac:grpSpMkLst>
            <pc:docMk/>
            <pc:sldMk cId="789161348" sldId="2147469068"/>
            <ac:grpSpMk id="4" creationId="{2A1A3E66-BA74-FB78-5CC7-54AC288D04A6}"/>
          </ac:grpSpMkLst>
        </pc:grpChg>
        <pc:grpChg chg="add del mod">
          <ac:chgData name="Phan, Kristen" userId="b01a336c-ed6b-492e-8789-322699d27f18" providerId="ADAL" clId="{50892F9D-37A3-4BC2-AE41-A144172097DF}" dt="2023-01-26T17:09:58.162" v="3111" actId="165"/>
          <ac:grpSpMkLst>
            <pc:docMk/>
            <pc:sldMk cId="789161348" sldId="2147469068"/>
            <ac:grpSpMk id="16" creationId="{4B576CEC-8174-3756-5167-9B8A714B508E}"/>
          </ac:grpSpMkLst>
        </pc:grpChg>
        <pc:grpChg chg="add mod">
          <ac:chgData name="Phan, Kristen" userId="b01a336c-ed6b-492e-8789-322699d27f18" providerId="ADAL" clId="{50892F9D-37A3-4BC2-AE41-A144172097DF}" dt="2023-01-26T17:10:14.268" v="3113" actId="164"/>
          <ac:grpSpMkLst>
            <pc:docMk/>
            <pc:sldMk cId="789161348" sldId="2147469068"/>
            <ac:grpSpMk id="19" creationId="{9D9753AD-97AF-0E67-EF50-8DA598A2B7DE}"/>
          </ac:grpSpMkLst>
        </pc:grpChg>
        <pc:grpChg chg="del">
          <ac:chgData name="Phan, Kristen" userId="b01a336c-ed6b-492e-8789-322699d27f18" providerId="ADAL" clId="{50892F9D-37A3-4BC2-AE41-A144172097DF}" dt="2023-01-27T12:25:03.706" v="3229" actId="478"/>
          <ac:grpSpMkLst>
            <pc:docMk/>
            <pc:sldMk cId="789161348" sldId="2147469068"/>
            <ac:grpSpMk id="65" creationId="{274BE8D1-48B5-7562-FC43-6AEFE60B748C}"/>
          </ac:grpSpMkLst>
        </pc:grpChg>
        <pc:picChg chg="add mod topLvl">
          <ac:chgData name="Phan, Kristen" userId="b01a336c-ed6b-492e-8789-322699d27f18" providerId="ADAL" clId="{50892F9D-37A3-4BC2-AE41-A144172097DF}" dt="2023-01-26T17:10:54.468" v="3166" actId="1037"/>
          <ac:picMkLst>
            <pc:docMk/>
            <pc:sldMk cId="789161348" sldId="2147469068"/>
            <ac:picMk id="6" creationId="{984FBD69-BAD2-FD59-A9FC-C895A09F212E}"/>
          </ac:picMkLst>
        </pc:picChg>
        <pc:cxnChg chg="add mod topLvl">
          <ac:chgData name="Phan, Kristen" userId="b01a336c-ed6b-492e-8789-322699d27f18" providerId="ADAL" clId="{50892F9D-37A3-4BC2-AE41-A144172097DF}" dt="2023-01-26T17:10:49.315" v="3141" actId="14100"/>
          <ac:cxnSpMkLst>
            <pc:docMk/>
            <pc:sldMk cId="789161348" sldId="2147469068"/>
            <ac:cxnSpMk id="8" creationId="{497E3C62-42A8-461B-A60B-878DE970D4F1}"/>
          </ac:cxnSpMkLst>
        </pc:cxnChg>
      </pc:sldChg>
      <pc:sldChg chg="modSp mod">
        <pc:chgData name="Phan, Kristen" userId="b01a336c-ed6b-492e-8789-322699d27f18" providerId="ADAL" clId="{50892F9D-37A3-4BC2-AE41-A144172097DF}" dt="2023-01-24T11:52:55.930" v="735" actId="20577"/>
        <pc:sldMkLst>
          <pc:docMk/>
          <pc:sldMk cId="2779770924" sldId="2147469069"/>
        </pc:sldMkLst>
        <pc:spChg chg="mod">
          <ac:chgData name="Phan, Kristen" userId="b01a336c-ed6b-492e-8789-322699d27f18" providerId="ADAL" clId="{50892F9D-37A3-4BC2-AE41-A144172097DF}" dt="2023-01-24T11:52:55.930" v="735" actId="20577"/>
          <ac:spMkLst>
            <pc:docMk/>
            <pc:sldMk cId="2779770924" sldId="2147469069"/>
            <ac:spMk id="22" creationId="{89F0636D-51E3-ED94-9DF6-4EAE9C5E5C45}"/>
          </ac:spMkLst>
        </pc:spChg>
      </pc:sldChg>
      <pc:sldChg chg="modSp mod">
        <pc:chgData name="Phan, Kristen" userId="b01a336c-ed6b-492e-8789-322699d27f18" providerId="ADAL" clId="{50892F9D-37A3-4BC2-AE41-A144172097DF}" dt="2023-01-24T11:53:00.328" v="736" actId="20577"/>
        <pc:sldMkLst>
          <pc:docMk/>
          <pc:sldMk cId="2763160598" sldId="2147469071"/>
        </pc:sldMkLst>
        <pc:spChg chg="mod">
          <ac:chgData name="Phan, Kristen" userId="b01a336c-ed6b-492e-8789-322699d27f18" providerId="ADAL" clId="{50892F9D-37A3-4BC2-AE41-A144172097DF}" dt="2023-01-24T11:53:00.328" v="736" actId="20577"/>
          <ac:spMkLst>
            <pc:docMk/>
            <pc:sldMk cId="2763160598" sldId="2147469071"/>
            <ac:spMk id="22" creationId="{89F0636D-51E3-ED94-9DF6-4EAE9C5E5C45}"/>
          </ac:spMkLst>
        </pc:spChg>
      </pc:sldChg>
      <pc:sldChg chg="modSp mod">
        <pc:chgData name="Phan, Kristen" userId="b01a336c-ed6b-492e-8789-322699d27f18" providerId="ADAL" clId="{50892F9D-37A3-4BC2-AE41-A144172097DF}" dt="2023-01-26T17:06:37.643" v="3101" actId="20577"/>
        <pc:sldMkLst>
          <pc:docMk/>
          <pc:sldMk cId="68428966" sldId="2147469072"/>
        </pc:sldMkLst>
        <pc:spChg chg="mod">
          <ac:chgData name="Phan, Kristen" userId="b01a336c-ed6b-492e-8789-322699d27f18" providerId="ADAL" clId="{50892F9D-37A3-4BC2-AE41-A144172097DF}" dt="2023-01-24T14:47:05.086" v="816" actId="20577"/>
          <ac:spMkLst>
            <pc:docMk/>
            <pc:sldMk cId="68428966" sldId="2147469072"/>
            <ac:spMk id="41" creationId="{231B88AB-14D5-CAA5-68F9-29DC767F8ABA}"/>
          </ac:spMkLst>
        </pc:spChg>
        <pc:spChg chg="mod">
          <ac:chgData name="Phan, Kristen" userId="b01a336c-ed6b-492e-8789-322699d27f18" providerId="ADAL" clId="{50892F9D-37A3-4BC2-AE41-A144172097DF}" dt="2023-01-26T17:06:37.643" v="3101" actId="20577"/>
          <ac:spMkLst>
            <pc:docMk/>
            <pc:sldMk cId="68428966" sldId="2147469072"/>
            <ac:spMk id="46" creationId="{B4D35C1D-CA25-42D0-ACA0-4B847A83175E}"/>
          </ac:spMkLst>
        </pc:spChg>
      </pc:sldChg>
      <pc:sldChg chg="modSp mod">
        <pc:chgData name="Phan, Kristen" userId="b01a336c-ed6b-492e-8789-322699d27f18" providerId="ADAL" clId="{50892F9D-37A3-4BC2-AE41-A144172097DF}" dt="2023-01-26T17:06:41.955" v="3102"/>
        <pc:sldMkLst>
          <pc:docMk/>
          <pc:sldMk cId="3019844316" sldId="2147469073"/>
        </pc:sldMkLst>
        <pc:spChg chg="mod">
          <ac:chgData name="Phan, Kristen" userId="b01a336c-ed6b-492e-8789-322699d27f18" providerId="ADAL" clId="{50892F9D-37A3-4BC2-AE41-A144172097DF}" dt="2023-01-24T14:47:14.978" v="838" actId="20577"/>
          <ac:spMkLst>
            <pc:docMk/>
            <pc:sldMk cId="3019844316" sldId="2147469073"/>
            <ac:spMk id="41" creationId="{231B88AB-14D5-CAA5-68F9-29DC767F8ABA}"/>
          </ac:spMkLst>
        </pc:spChg>
        <pc:spChg chg="mod">
          <ac:chgData name="Phan, Kristen" userId="b01a336c-ed6b-492e-8789-322699d27f18" providerId="ADAL" clId="{50892F9D-37A3-4BC2-AE41-A144172097DF}" dt="2023-01-26T17:06:41.955" v="3102"/>
          <ac:spMkLst>
            <pc:docMk/>
            <pc:sldMk cId="3019844316" sldId="2147469073"/>
            <ac:spMk id="46" creationId="{B4D35C1D-CA25-42D0-ACA0-4B847A83175E}"/>
          </ac:spMkLst>
        </pc:spChg>
      </pc:sldChg>
      <pc:sldChg chg="modSp mod">
        <pc:chgData name="Phan, Kristen" userId="b01a336c-ed6b-492e-8789-322699d27f18" providerId="ADAL" clId="{50892F9D-37A3-4BC2-AE41-A144172097DF}" dt="2023-01-26T16:15:01.567" v="2908" actId="20577"/>
        <pc:sldMkLst>
          <pc:docMk/>
          <pc:sldMk cId="2126279701" sldId="2147469074"/>
        </pc:sldMkLst>
        <pc:spChg chg="mod">
          <ac:chgData name="Phan, Kristen" userId="b01a336c-ed6b-492e-8789-322699d27f18" providerId="ADAL" clId="{50892F9D-37A3-4BC2-AE41-A144172097DF}" dt="2023-01-24T14:47:20.414" v="847" actId="20577"/>
          <ac:spMkLst>
            <pc:docMk/>
            <pc:sldMk cId="2126279701" sldId="2147469074"/>
            <ac:spMk id="41" creationId="{231B88AB-14D5-CAA5-68F9-29DC767F8ABA}"/>
          </ac:spMkLst>
        </pc:spChg>
        <pc:spChg chg="mod">
          <ac:chgData name="Phan, Kristen" userId="b01a336c-ed6b-492e-8789-322699d27f18" providerId="ADAL" clId="{50892F9D-37A3-4BC2-AE41-A144172097DF}" dt="2023-01-26T16:15:01.567" v="2908" actId="20577"/>
          <ac:spMkLst>
            <pc:docMk/>
            <pc:sldMk cId="2126279701" sldId="2147469074"/>
            <ac:spMk id="46" creationId="{B4D35C1D-CA25-42D0-ACA0-4B847A83175E}"/>
          </ac:spMkLst>
        </pc:spChg>
      </pc:sldChg>
      <pc:sldChg chg="addSp delSp modSp mod ord delAnim modAnim">
        <pc:chgData name="Phan, Kristen" userId="b01a336c-ed6b-492e-8789-322699d27f18" providerId="ADAL" clId="{50892F9D-37A3-4BC2-AE41-A144172097DF}" dt="2023-01-26T17:09:41.201" v="3109" actId="21"/>
        <pc:sldMkLst>
          <pc:docMk/>
          <pc:sldMk cId="3690798880" sldId="2147469075"/>
        </pc:sldMkLst>
        <pc:spChg chg="add del mod">
          <ac:chgData name="Phan, Kristen" userId="b01a336c-ed6b-492e-8789-322699d27f18" providerId="ADAL" clId="{50892F9D-37A3-4BC2-AE41-A144172097DF}" dt="2023-01-26T16:52:21.919" v="2928" actId="478"/>
          <ac:spMkLst>
            <pc:docMk/>
            <pc:sldMk cId="3690798880" sldId="2147469075"/>
            <ac:spMk id="5" creationId="{BC2877D0-9C9C-1C91-6200-BC328BA64CD6}"/>
          </ac:spMkLst>
        </pc:spChg>
        <pc:spChg chg="add del mod">
          <ac:chgData name="Phan, Kristen" userId="b01a336c-ed6b-492e-8789-322699d27f18" providerId="ADAL" clId="{50892F9D-37A3-4BC2-AE41-A144172097DF}" dt="2023-01-26T16:53:11.457" v="2936" actId="478"/>
          <ac:spMkLst>
            <pc:docMk/>
            <pc:sldMk cId="3690798880" sldId="2147469075"/>
            <ac:spMk id="6" creationId="{C4E1F149-AA73-D8F4-9927-591F6E855A36}"/>
          </ac:spMkLst>
        </pc:spChg>
        <pc:spChg chg="add mod">
          <ac:chgData name="Phan, Kristen" userId="b01a336c-ed6b-492e-8789-322699d27f18" providerId="ADAL" clId="{50892F9D-37A3-4BC2-AE41-A144172097DF}" dt="2023-01-26T17:00:59.848" v="2961" actId="1076"/>
          <ac:spMkLst>
            <pc:docMk/>
            <pc:sldMk cId="3690798880" sldId="2147469075"/>
            <ac:spMk id="12" creationId="{F0D64D45-A4A8-283C-D6D7-AD7773A2364E}"/>
          </ac:spMkLst>
        </pc:spChg>
        <pc:spChg chg="mod">
          <ac:chgData name="Phan, Kristen" userId="b01a336c-ed6b-492e-8789-322699d27f18" providerId="ADAL" clId="{50892F9D-37A3-4BC2-AE41-A144172097DF}" dt="2023-01-26T17:01:36.579" v="2978" actId="1076"/>
          <ac:spMkLst>
            <pc:docMk/>
            <pc:sldMk cId="3690798880" sldId="2147469075"/>
            <ac:spMk id="18" creationId="{801E518E-233E-D1F6-EC76-856B646CAD6E}"/>
          </ac:spMkLst>
        </pc:spChg>
        <pc:spChg chg="add del mod">
          <ac:chgData name="Phan, Kristen" userId="b01a336c-ed6b-492e-8789-322699d27f18" providerId="ADAL" clId="{50892F9D-37A3-4BC2-AE41-A144172097DF}" dt="2023-01-26T17:09:41.201" v="3109" actId="21"/>
          <ac:spMkLst>
            <pc:docMk/>
            <pc:sldMk cId="3690798880" sldId="2147469075"/>
            <ac:spMk id="19" creationId="{B4A758CA-EBFC-C799-CC59-2430162B3C4D}"/>
          </ac:spMkLst>
        </pc:spChg>
        <pc:spChg chg="mod">
          <ac:chgData name="Phan, Kristen" userId="b01a336c-ed6b-492e-8789-322699d27f18" providerId="ADAL" clId="{50892F9D-37A3-4BC2-AE41-A144172097DF}" dt="2023-01-24T15:24:48.924" v="1844"/>
          <ac:spMkLst>
            <pc:docMk/>
            <pc:sldMk cId="3690798880" sldId="2147469075"/>
            <ac:spMk id="63" creationId="{314A3CCD-FE35-10B4-D004-18A72184FACD}"/>
          </ac:spMkLst>
        </pc:spChg>
        <pc:spChg chg="mod">
          <ac:chgData name="Phan, Kristen" userId="b01a336c-ed6b-492e-8789-322699d27f18" providerId="ADAL" clId="{50892F9D-37A3-4BC2-AE41-A144172097DF}" dt="2023-01-24T16:01:24.440" v="1982" actId="20577"/>
          <ac:spMkLst>
            <pc:docMk/>
            <pc:sldMk cId="3690798880" sldId="2147469075"/>
            <ac:spMk id="71" creationId="{113094EA-2FEE-C884-302E-DE1834184177}"/>
          </ac:spMkLst>
        </pc:spChg>
        <pc:grpChg chg="del">
          <ac:chgData name="Phan, Kristen" userId="b01a336c-ed6b-492e-8789-322699d27f18" providerId="ADAL" clId="{50892F9D-37A3-4BC2-AE41-A144172097DF}" dt="2023-01-24T15:03:17.182" v="1102" actId="478"/>
          <ac:grpSpMkLst>
            <pc:docMk/>
            <pc:sldMk cId="3690798880" sldId="2147469075"/>
            <ac:grpSpMk id="8" creationId="{9E4757E2-5E8D-D152-282D-40ED3F3A5AB4}"/>
          </ac:grpSpMkLst>
        </pc:grpChg>
        <pc:picChg chg="add del mod">
          <ac:chgData name="Phan, Kristen" userId="b01a336c-ed6b-492e-8789-322699d27f18" providerId="ADAL" clId="{50892F9D-37A3-4BC2-AE41-A144172097DF}" dt="2023-01-26T17:08:39.887" v="3103" actId="21"/>
          <ac:picMkLst>
            <pc:docMk/>
            <pc:sldMk cId="3690798880" sldId="2147469075"/>
            <ac:picMk id="16" creationId="{37699D07-F12D-0F6F-C246-B8EA6D75B6FE}"/>
          </ac:picMkLst>
        </pc:picChg>
        <pc:cxnChg chg="add del mod">
          <ac:chgData name="Phan, Kristen" userId="b01a336c-ed6b-492e-8789-322699d27f18" providerId="ADAL" clId="{50892F9D-37A3-4BC2-AE41-A144172097DF}" dt="2023-01-26T17:08:39.887" v="3103" actId="21"/>
          <ac:cxnSpMkLst>
            <pc:docMk/>
            <pc:sldMk cId="3690798880" sldId="2147469075"/>
            <ac:cxnSpMk id="17" creationId="{FEF0587A-7F73-4A1A-9EB2-A56FE7A967AC}"/>
          </ac:cxnSpMkLst>
        </pc:cxnChg>
      </pc:sldChg>
      <pc:sldChg chg="addSp delSp modSp del mod delAnim modAnim">
        <pc:chgData name="Phan, Kristen" userId="b01a336c-ed6b-492e-8789-322699d27f18" providerId="ADAL" clId="{50892F9D-37A3-4BC2-AE41-A144172097DF}" dt="2023-01-24T15:44:16.808" v="1966" actId="47"/>
        <pc:sldMkLst>
          <pc:docMk/>
          <pc:sldMk cId="4214604769" sldId="2147469076"/>
        </pc:sldMkLst>
        <pc:spChg chg="add del mod">
          <ac:chgData name="Phan, Kristen" userId="b01a336c-ed6b-492e-8789-322699d27f18" providerId="ADAL" clId="{50892F9D-37A3-4BC2-AE41-A144172097DF}" dt="2023-01-24T14:59:36.559" v="884"/>
          <ac:spMkLst>
            <pc:docMk/>
            <pc:sldMk cId="4214604769" sldId="2147469076"/>
            <ac:spMk id="5" creationId="{93607908-3181-9C51-2F24-16FD6D5CFC61}"/>
          </ac:spMkLst>
        </pc:spChg>
        <pc:spChg chg="add mod">
          <ac:chgData name="Phan, Kristen" userId="b01a336c-ed6b-492e-8789-322699d27f18" providerId="ADAL" clId="{50892F9D-37A3-4BC2-AE41-A144172097DF}" dt="2023-01-24T15:25:44.084" v="1913" actId="14100"/>
          <ac:spMkLst>
            <pc:docMk/>
            <pc:sldMk cId="4214604769" sldId="2147469076"/>
            <ac:spMk id="6" creationId="{70C2155A-0893-A086-4A4A-58FAED40B435}"/>
          </ac:spMkLst>
        </pc:spChg>
        <pc:spChg chg="mod">
          <ac:chgData name="Phan, Kristen" userId="b01a336c-ed6b-492e-8789-322699d27f18" providerId="ADAL" clId="{50892F9D-37A3-4BC2-AE41-A144172097DF}" dt="2023-01-24T15:43:04.718" v="1960"/>
          <ac:spMkLst>
            <pc:docMk/>
            <pc:sldMk cId="4214604769" sldId="2147469076"/>
            <ac:spMk id="63" creationId="{314A3CCD-FE35-10B4-D004-18A72184FACD}"/>
          </ac:spMkLst>
        </pc:spChg>
        <pc:grpChg chg="del">
          <ac:chgData name="Phan, Kristen" userId="b01a336c-ed6b-492e-8789-322699d27f18" providerId="ADAL" clId="{50892F9D-37A3-4BC2-AE41-A144172097DF}" dt="2023-01-24T14:58:45.589" v="867" actId="478"/>
          <ac:grpSpMkLst>
            <pc:docMk/>
            <pc:sldMk cId="4214604769" sldId="2147469076"/>
            <ac:grpSpMk id="21" creationId="{3C7FA6F7-EB6E-0052-495E-5B3C228D68C2}"/>
          </ac:grpSpMkLst>
        </pc:grpChg>
      </pc:sldChg>
      <pc:sldChg chg="addSp modSp mod modAnim">
        <pc:chgData name="Phan, Kristen" userId="b01a336c-ed6b-492e-8789-322699d27f18" providerId="ADAL" clId="{50892F9D-37A3-4BC2-AE41-A144172097DF}" dt="2023-01-26T17:11:21.281" v="3167" actId="1076"/>
        <pc:sldMkLst>
          <pc:docMk/>
          <pc:sldMk cId="585409440" sldId="2147469077"/>
        </pc:sldMkLst>
        <pc:spChg chg="mod">
          <ac:chgData name="Phan, Kristen" userId="b01a336c-ed6b-492e-8789-322699d27f18" providerId="ADAL" clId="{50892F9D-37A3-4BC2-AE41-A144172097DF}" dt="2023-01-26T17:11:21.281" v="3167" actId="1076"/>
          <ac:spMkLst>
            <pc:docMk/>
            <pc:sldMk cId="585409440" sldId="2147469077"/>
            <ac:spMk id="6" creationId="{2166C5CD-8D82-DBB1-C6A0-70984A159A5A}"/>
          </ac:spMkLst>
        </pc:spChg>
        <pc:spChg chg="add mod">
          <ac:chgData name="Phan, Kristen" userId="b01a336c-ed6b-492e-8789-322699d27f18" providerId="ADAL" clId="{50892F9D-37A3-4BC2-AE41-A144172097DF}" dt="2023-01-24T15:25:29.255" v="1911" actId="14100"/>
          <ac:spMkLst>
            <pc:docMk/>
            <pc:sldMk cId="585409440" sldId="2147469077"/>
            <ac:spMk id="12" creationId="{A7C3EAAE-86FC-7EAB-D54E-0C35937C1F59}"/>
          </ac:spMkLst>
        </pc:spChg>
        <pc:spChg chg="mod">
          <ac:chgData name="Phan, Kristen" userId="b01a336c-ed6b-492e-8789-322699d27f18" providerId="ADAL" clId="{50892F9D-37A3-4BC2-AE41-A144172097DF}" dt="2023-01-24T15:24:38.056" v="1842" actId="20577"/>
          <ac:spMkLst>
            <pc:docMk/>
            <pc:sldMk cId="585409440" sldId="2147469077"/>
            <ac:spMk id="63" creationId="{314A3CCD-FE35-10B4-D004-18A72184FACD}"/>
          </ac:spMkLst>
        </pc:spChg>
        <pc:grpChg chg="mod">
          <ac:chgData name="Phan, Kristen" userId="b01a336c-ed6b-492e-8789-322699d27f18" providerId="ADAL" clId="{50892F9D-37A3-4BC2-AE41-A144172097DF}" dt="2023-01-24T15:01:24.398" v="934" actId="1076"/>
          <ac:grpSpMkLst>
            <pc:docMk/>
            <pc:sldMk cId="585409440" sldId="2147469077"/>
            <ac:grpSpMk id="5" creationId="{2B70863D-C504-763A-ACEB-6B7796981B75}"/>
          </ac:grpSpMkLst>
        </pc:grpChg>
        <pc:grpChg chg="add mod">
          <ac:chgData name="Phan, Kristen" userId="b01a336c-ed6b-492e-8789-322699d27f18" providerId="ADAL" clId="{50892F9D-37A3-4BC2-AE41-A144172097DF}" dt="2023-01-24T15:01:27.259" v="935" actId="164"/>
          <ac:grpSpMkLst>
            <pc:docMk/>
            <pc:sldMk cId="585409440" sldId="2147469077"/>
            <ac:grpSpMk id="16" creationId="{77E98196-8CD1-1E0B-15AF-E8000796AD51}"/>
          </ac:grpSpMkLst>
        </pc:grpChg>
        <pc:grpChg chg="mod">
          <ac:chgData name="Phan, Kristen" userId="b01a336c-ed6b-492e-8789-322699d27f18" providerId="ADAL" clId="{50892F9D-37A3-4BC2-AE41-A144172097DF}" dt="2023-01-24T15:01:27.259" v="935" actId="164"/>
          <ac:grpSpMkLst>
            <pc:docMk/>
            <pc:sldMk cId="585409440" sldId="2147469077"/>
            <ac:grpSpMk id="17" creationId="{86125642-EB34-FCE6-CBD3-01C81A44DAD1}"/>
          </ac:grpSpMkLst>
        </pc:grpChg>
        <pc:picChg chg="mod">
          <ac:chgData name="Phan, Kristen" userId="b01a336c-ed6b-492e-8789-322699d27f18" providerId="ADAL" clId="{50892F9D-37A3-4BC2-AE41-A144172097DF}" dt="2023-01-24T15:01:24.398" v="934" actId="1076"/>
          <ac:picMkLst>
            <pc:docMk/>
            <pc:sldMk cId="585409440" sldId="2147469077"/>
            <ac:picMk id="1026" creationId="{9BCBCD65-D246-1C37-8408-68E58189E1D9}"/>
          </ac:picMkLst>
        </pc:picChg>
        <pc:cxnChg chg="mod">
          <ac:chgData name="Phan, Kristen" userId="b01a336c-ed6b-492e-8789-322699d27f18" providerId="ADAL" clId="{50892F9D-37A3-4BC2-AE41-A144172097DF}" dt="2023-01-24T15:02:28.101" v="1032" actId="14100"/>
          <ac:cxnSpMkLst>
            <pc:docMk/>
            <pc:sldMk cId="585409440" sldId="2147469077"/>
            <ac:cxnSpMk id="8" creationId="{388748E1-221E-B7B5-68B1-3D216CFA3523}"/>
          </ac:cxnSpMkLst>
        </pc:cxnChg>
      </pc:sldChg>
      <pc:sldChg chg="addSp modSp mod ord modAnim">
        <pc:chgData name="Phan, Kristen" userId="b01a336c-ed6b-492e-8789-322699d27f18" providerId="ADAL" clId="{50892F9D-37A3-4BC2-AE41-A144172097DF}" dt="2023-01-26T17:11:49.801" v="3169" actId="2711"/>
        <pc:sldMkLst>
          <pc:docMk/>
          <pc:sldMk cId="2419021768" sldId="2147469078"/>
        </pc:sldMkLst>
        <pc:spChg chg="add mod">
          <ac:chgData name="Phan, Kristen" userId="b01a336c-ed6b-492e-8789-322699d27f18" providerId="ADAL" clId="{50892F9D-37A3-4BC2-AE41-A144172097DF}" dt="2023-01-24T15:25:15.130" v="1866" actId="1036"/>
          <ac:spMkLst>
            <pc:docMk/>
            <pc:sldMk cId="2419021768" sldId="2147469078"/>
            <ac:spMk id="5" creationId="{64B03D63-E57D-4BF4-7385-E94020A33D17}"/>
          </ac:spMkLst>
        </pc:spChg>
        <pc:spChg chg="mod">
          <ac:chgData name="Phan, Kristen" userId="b01a336c-ed6b-492e-8789-322699d27f18" providerId="ADAL" clId="{50892F9D-37A3-4BC2-AE41-A144172097DF}" dt="2023-01-26T17:11:49.801" v="3169" actId="2711"/>
          <ac:spMkLst>
            <pc:docMk/>
            <pc:sldMk cId="2419021768" sldId="2147469078"/>
            <ac:spMk id="6" creationId="{2166C5CD-8D82-DBB1-C6A0-70984A159A5A}"/>
          </ac:spMkLst>
        </pc:spChg>
        <pc:spChg chg="mod">
          <ac:chgData name="Phan, Kristen" userId="b01a336c-ed6b-492e-8789-322699d27f18" providerId="ADAL" clId="{50892F9D-37A3-4BC2-AE41-A144172097DF}" dt="2023-01-26T17:01:43.015" v="2980" actId="1076"/>
          <ac:spMkLst>
            <pc:docMk/>
            <pc:sldMk cId="2419021768" sldId="2147469078"/>
            <ac:spMk id="18" creationId="{801E518E-233E-D1F6-EC76-856B646CAD6E}"/>
          </ac:spMkLst>
        </pc:spChg>
        <pc:spChg chg="mod">
          <ac:chgData name="Phan, Kristen" userId="b01a336c-ed6b-492e-8789-322699d27f18" providerId="ADAL" clId="{50892F9D-37A3-4BC2-AE41-A144172097DF}" dt="2023-01-24T15:24:45.831" v="1843"/>
          <ac:spMkLst>
            <pc:docMk/>
            <pc:sldMk cId="2419021768" sldId="2147469078"/>
            <ac:spMk id="63" creationId="{314A3CCD-FE35-10B4-D004-18A72184FACD}"/>
          </ac:spMkLst>
        </pc:spChg>
        <pc:grpChg chg="mod">
          <ac:chgData name="Phan, Kristen" userId="b01a336c-ed6b-492e-8789-322699d27f18" providerId="ADAL" clId="{50892F9D-37A3-4BC2-AE41-A144172097DF}" dt="2023-01-24T15:01:44.675" v="974" actId="164"/>
          <ac:grpSpMkLst>
            <pc:docMk/>
            <pc:sldMk cId="2419021768" sldId="2147469078"/>
            <ac:grpSpMk id="16" creationId="{FFE9B537-D78C-A336-7641-3B53667CE2F1}"/>
          </ac:grpSpMkLst>
        </pc:grpChg>
        <pc:grpChg chg="add mod">
          <ac:chgData name="Phan, Kristen" userId="b01a336c-ed6b-492e-8789-322699d27f18" providerId="ADAL" clId="{50892F9D-37A3-4BC2-AE41-A144172097DF}" dt="2023-01-24T15:25:12.787" v="1850" actId="1076"/>
          <ac:grpSpMkLst>
            <pc:docMk/>
            <pc:sldMk cId="2419021768" sldId="2147469078"/>
            <ac:grpSpMk id="19" creationId="{264F77A4-5828-5B79-7019-22A9EB0D7A5E}"/>
          </ac:grpSpMkLst>
        </pc:grpChg>
        <pc:cxnChg chg="mod">
          <ac:chgData name="Phan, Kristen" userId="b01a336c-ed6b-492e-8789-322699d27f18" providerId="ADAL" clId="{50892F9D-37A3-4BC2-AE41-A144172097DF}" dt="2023-01-24T15:25:18.795" v="1883" actId="1036"/>
          <ac:cxnSpMkLst>
            <pc:docMk/>
            <pc:sldMk cId="2419021768" sldId="2147469078"/>
            <ac:cxnSpMk id="8" creationId="{388748E1-221E-B7B5-68B1-3D216CFA3523}"/>
          </ac:cxnSpMkLst>
        </pc:cxnChg>
      </pc:sldChg>
      <pc:sldChg chg="addSp modSp mod modAnim modNotesTx">
        <pc:chgData name="Phan, Kristen" userId="b01a336c-ed6b-492e-8789-322699d27f18" providerId="ADAL" clId="{50892F9D-37A3-4BC2-AE41-A144172097DF}" dt="2023-01-25T18:06:42.291" v="2863"/>
        <pc:sldMkLst>
          <pc:docMk/>
          <pc:sldMk cId="3864857252" sldId="2147469079"/>
        </pc:sldMkLst>
        <pc:spChg chg="add mod">
          <ac:chgData name="Phan, Kristen" userId="b01a336c-ed6b-492e-8789-322699d27f18" providerId="ADAL" clId="{50892F9D-37A3-4BC2-AE41-A144172097DF}" dt="2023-01-24T15:06:01.873" v="1497" actId="14100"/>
          <ac:spMkLst>
            <pc:docMk/>
            <pc:sldMk cId="3864857252" sldId="2147469079"/>
            <ac:spMk id="5" creationId="{66C93C99-543D-9F18-84FA-3BB269F0BF82}"/>
          </ac:spMkLst>
        </pc:spChg>
        <pc:spChg chg="add mod">
          <ac:chgData name="Phan, Kristen" userId="b01a336c-ed6b-492e-8789-322699d27f18" providerId="ADAL" clId="{50892F9D-37A3-4BC2-AE41-A144172097DF}" dt="2023-01-24T15:06:47.131" v="1670" actId="14100"/>
          <ac:spMkLst>
            <pc:docMk/>
            <pc:sldMk cId="3864857252" sldId="2147469079"/>
            <ac:spMk id="6" creationId="{B6C85C2F-2B6C-889C-72B9-ED8B1FBA07FF}"/>
          </ac:spMkLst>
        </pc:spChg>
        <pc:spChg chg="add mod">
          <ac:chgData name="Phan, Kristen" userId="b01a336c-ed6b-492e-8789-322699d27f18" providerId="ADAL" clId="{50892F9D-37A3-4BC2-AE41-A144172097DF}" dt="2023-01-25T18:06:06.720" v="2861" actId="14100"/>
          <ac:spMkLst>
            <pc:docMk/>
            <pc:sldMk cId="3864857252" sldId="2147469079"/>
            <ac:spMk id="8" creationId="{F8AA1ED6-F952-4A6E-6A10-44C2434D56BB}"/>
          </ac:spMkLst>
        </pc:spChg>
        <pc:spChg chg="mod">
          <ac:chgData name="Phan, Kristen" userId="b01a336c-ed6b-492e-8789-322699d27f18" providerId="ADAL" clId="{50892F9D-37A3-4BC2-AE41-A144172097DF}" dt="2023-01-24T15:25:06.076" v="1849"/>
          <ac:spMkLst>
            <pc:docMk/>
            <pc:sldMk cId="3864857252" sldId="2147469079"/>
            <ac:spMk id="63" creationId="{314A3CCD-FE35-10B4-D004-18A72184FACD}"/>
          </ac:spMkLst>
        </pc:spChg>
      </pc:sldChg>
      <pc:sldChg chg="addSp modSp mod modAnim">
        <pc:chgData name="Phan, Kristen" userId="b01a336c-ed6b-492e-8789-322699d27f18" providerId="ADAL" clId="{50892F9D-37A3-4BC2-AE41-A144172097DF}" dt="2023-01-24T15:42:32.711" v="1958"/>
        <pc:sldMkLst>
          <pc:docMk/>
          <pc:sldMk cId="2372745729" sldId="2147469080"/>
        </pc:sldMkLst>
        <pc:spChg chg="add mod">
          <ac:chgData name="Phan, Kristen" userId="b01a336c-ed6b-492e-8789-322699d27f18" providerId="ADAL" clId="{50892F9D-37A3-4BC2-AE41-A144172097DF}" dt="2023-01-24T15:04:40.341" v="1254" actId="1036"/>
          <ac:spMkLst>
            <pc:docMk/>
            <pc:sldMk cId="2372745729" sldId="2147469080"/>
            <ac:spMk id="12" creationId="{04F2A13A-2D2F-BC14-11D7-81CE8C985176}"/>
          </ac:spMkLst>
        </pc:spChg>
        <pc:spChg chg="mod">
          <ac:chgData name="Phan, Kristen" userId="b01a336c-ed6b-492e-8789-322699d27f18" providerId="ADAL" clId="{50892F9D-37A3-4BC2-AE41-A144172097DF}" dt="2023-01-24T15:25:00.018" v="1847"/>
          <ac:spMkLst>
            <pc:docMk/>
            <pc:sldMk cId="2372745729" sldId="2147469080"/>
            <ac:spMk id="63" creationId="{314A3CCD-FE35-10B4-D004-18A72184FACD}"/>
          </ac:spMkLst>
        </pc:spChg>
        <pc:cxnChg chg="mod">
          <ac:chgData name="Phan, Kristen" userId="b01a336c-ed6b-492e-8789-322699d27f18" providerId="ADAL" clId="{50892F9D-37A3-4BC2-AE41-A144172097DF}" dt="2023-01-24T15:04:54.120" v="1321" actId="14100"/>
          <ac:cxnSpMkLst>
            <pc:docMk/>
            <pc:sldMk cId="2372745729" sldId="2147469080"/>
            <ac:cxnSpMk id="5" creationId="{431933BF-2539-9621-5DE3-6F4E18ACF016}"/>
          </ac:cxnSpMkLst>
        </pc:cxnChg>
      </pc:sldChg>
      <pc:sldChg chg="modSp mod">
        <pc:chgData name="Phan, Kristen" userId="b01a336c-ed6b-492e-8789-322699d27f18" providerId="ADAL" clId="{50892F9D-37A3-4BC2-AE41-A144172097DF}" dt="2023-01-24T11:52:52.246" v="734" actId="20577"/>
        <pc:sldMkLst>
          <pc:docMk/>
          <pc:sldMk cId="609254628" sldId="2147469081"/>
        </pc:sldMkLst>
        <pc:spChg chg="mod">
          <ac:chgData name="Phan, Kristen" userId="b01a336c-ed6b-492e-8789-322699d27f18" providerId="ADAL" clId="{50892F9D-37A3-4BC2-AE41-A144172097DF}" dt="2023-01-24T11:52:52.246" v="734" actId="20577"/>
          <ac:spMkLst>
            <pc:docMk/>
            <pc:sldMk cId="609254628" sldId="2147469081"/>
            <ac:spMk id="22" creationId="{89F0636D-51E3-ED94-9DF6-4EAE9C5E5C45}"/>
          </ac:spMkLst>
        </pc:spChg>
      </pc:sldChg>
      <pc:sldChg chg="modSp mod">
        <pc:chgData name="Phan, Kristen" userId="b01a336c-ed6b-492e-8789-322699d27f18" providerId="ADAL" clId="{50892F9D-37A3-4BC2-AE41-A144172097DF}" dt="2023-01-26T17:06:28.976" v="3078" actId="20577"/>
        <pc:sldMkLst>
          <pc:docMk/>
          <pc:sldMk cId="71534987" sldId="2147469082"/>
        </pc:sldMkLst>
        <pc:spChg chg="mod">
          <ac:chgData name="Phan, Kristen" userId="b01a336c-ed6b-492e-8789-322699d27f18" providerId="ADAL" clId="{50892F9D-37A3-4BC2-AE41-A144172097DF}" dt="2023-01-24T14:47:10.643" v="829" actId="20577"/>
          <ac:spMkLst>
            <pc:docMk/>
            <pc:sldMk cId="71534987" sldId="2147469082"/>
            <ac:spMk id="41" creationId="{231B88AB-14D5-CAA5-68F9-29DC767F8ABA}"/>
          </ac:spMkLst>
        </pc:spChg>
        <pc:spChg chg="mod">
          <ac:chgData name="Phan, Kristen" userId="b01a336c-ed6b-492e-8789-322699d27f18" providerId="ADAL" clId="{50892F9D-37A3-4BC2-AE41-A144172097DF}" dt="2023-01-26T17:06:28.976" v="3078" actId="20577"/>
          <ac:spMkLst>
            <pc:docMk/>
            <pc:sldMk cId="71534987" sldId="2147469082"/>
            <ac:spMk id="46" creationId="{B4D35C1D-CA25-42D0-ACA0-4B847A83175E}"/>
          </ac:spMkLst>
        </pc:spChg>
      </pc:sldChg>
      <pc:sldChg chg="addSp modSp mod">
        <pc:chgData name="Phan, Kristen" userId="b01a336c-ed6b-492e-8789-322699d27f18" providerId="ADAL" clId="{50892F9D-37A3-4BC2-AE41-A144172097DF}" dt="2023-01-25T18:07:01.841" v="2864" actId="14100"/>
        <pc:sldMkLst>
          <pc:docMk/>
          <pc:sldMk cId="1275932091" sldId="2147469083"/>
        </pc:sldMkLst>
        <pc:spChg chg="add mod">
          <ac:chgData name="Phan, Kristen" userId="b01a336c-ed6b-492e-8789-322699d27f18" providerId="ADAL" clId="{50892F9D-37A3-4BC2-AE41-A144172097DF}" dt="2023-01-24T15:05:15.408" v="1390" actId="14100"/>
          <ac:spMkLst>
            <pc:docMk/>
            <pc:sldMk cId="1275932091" sldId="2147469083"/>
            <ac:spMk id="12" creationId="{1651AE74-7B95-F08A-75B7-CFA1407240FD}"/>
          </ac:spMkLst>
        </pc:spChg>
        <pc:spChg chg="mod">
          <ac:chgData name="Phan, Kristen" userId="b01a336c-ed6b-492e-8789-322699d27f18" providerId="ADAL" clId="{50892F9D-37A3-4BC2-AE41-A144172097DF}" dt="2023-01-24T15:25:02.557" v="1848"/>
          <ac:spMkLst>
            <pc:docMk/>
            <pc:sldMk cId="1275932091" sldId="2147469083"/>
            <ac:spMk id="63" creationId="{314A3CCD-FE35-10B4-D004-18A72184FACD}"/>
          </ac:spMkLst>
        </pc:spChg>
        <pc:picChg chg="mod">
          <ac:chgData name="Phan, Kristen" userId="b01a336c-ed6b-492e-8789-322699d27f18" providerId="ADAL" clId="{50892F9D-37A3-4BC2-AE41-A144172097DF}" dt="2023-01-25T18:07:01.841" v="2864" actId="14100"/>
          <ac:picMkLst>
            <pc:docMk/>
            <pc:sldMk cId="1275932091" sldId="2147469083"/>
            <ac:picMk id="19" creationId="{A455EF93-6ACC-20A2-FEF9-58AFB824FEE7}"/>
          </ac:picMkLst>
        </pc:picChg>
        <pc:cxnChg chg="mod">
          <ac:chgData name="Phan, Kristen" userId="b01a336c-ed6b-492e-8789-322699d27f18" providerId="ADAL" clId="{50892F9D-37A3-4BC2-AE41-A144172097DF}" dt="2023-01-24T15:05:25.154" v="1403" actId="14100"/>
          <ac:cxnSpMkLst>
            <pc:docMk/>
            <pc:sldMk cId="1275932091" sldId="2147469083"/>
            <ac:cxnSpMk id="5" creationId="{431933BF-2539-9621-5DE3-6F4E18ACF016}"/>
          </ac:cxnSpMkLst>
        </pc:cxnChg>
      </pc:sldChg>
      <pc:sldChg chg="modSp mod">
        <pc:chgData name="Phan, Kristen" userId="b01a336c-ed6b-492e-8789-322699d27f18" providerId="ADAL" clId="{50892F9D-37A3-4BC2-AE41-A144172097DF}" dt="2023-01-30T18:41:46.646" v="3624" actId="20577"/>
        <pc:sldMkLst>
          <pc:docMk/>
          <pc:sldMk cId="782072980" sldId="2147469087"/>
        </pc:sldMkLst>
        <pc:graphicFrameChg chg="modGraphic">
          <ac:chgData name="Phan, Kristen" userId="b01a336c-ed6b-492e-8789-322699d27f18" providerId="ADAL" clId="{50892F9D-37A3-4BC2-AE41-A144172097DF}" dt="2023-01-30T18:41:46.646" v="3624" actId="20577"/>
          <ac:graphicFrameMkLst>
            <pc:docMk/>
            <pc:sldMk cId="782072980" sldId="2147469087"/>
            <ac:graphicFrameMk id="6" creationId="{12C31D6A-48D2-6C5E-F70D-3D8049A5452B}"/>
          </ac:graphicFrameMkLst>
        </pc:graphicFrameChg>
      </pc:sldChg>
      <pc:sldChg chg="modSp mod">
        <pc:chgData name="Phan, Kristen" userId="b01a336c-ed6b-492e-8789-322699d27f18" providerId="ADAL" clId="{50892F9D-37A3-4BC2-AE41-A144172097DF}" dt="2023-01-23T20:48:19.018" v="8" actId="2711"/>
        <pc:sldMkLst>
          <pc:docMk/>
          <pc:sldMk cId="2354654402" sldId="2147469088"/>
        </pc:sldMkLst>
        <pc:graphicFrameChg chg="modGraphic">
          <ac:chgData name="Phan, Kristen" userId="b01a336c-ed6b-492e-8789-322699d27f18" providerId="ADAL" clId="{50892F9D-37A3-4BC2-AE41-A144172097DF}" dt="2023-01-23T20:48:19.018" v="8" actId="2711"/>
          <ac:graphicFrameMkLst>
            <pc:docMk/>
            <pc:sldMk cId="2354654402" sldId="2147469088"/>
            <ac:graphicFrameMk id="6" creationId="{12C31D6A-48D2-6C5E-F70D-3D8049A5452B}"/>
          </ac:graphicFrameMkLst>
        </pc:graphicFrameChg>
      </pc:sldChg>
      <pc:sldChg chg="modSp mod">
        <pc:chgData name="Phan, Kristen" userId="b01a336c-ed6b-492e-8789-322699d27f18" providerId="ADAL" clId="{50892F9D-37A3-4BC2-AE41-A144172097DF}" dt="2023-01-23T20:48:36.552" v="10" actId="2711"/>
        <pc:sldMkLst>
          <pc:docMk/>
          <pc:sldMk cId="2237397775" sldId="2147469089"/>
        </pc:sldMkLst>
        <pc:graphicFrameChg chg="modGraphic">
          <ac:chgData name="Phan, Kristen" userId="b01a336c-ed6b-492e-8789-322699d27f18" providerId="ADAL" clId="{50892F9D-37A3-4BC2-AE41-A144172097DF}" dt="2023-01-23T20:48:36.552" v="10" actId="2711"/>
          <ac:graphicFrameMkLst>
            <pc:docMk/>
            <pc:sldMk cId="2237397775" sldId="2147469089"/>
            <ac:graphicFrameMk id="6" creationId="{12C31D6A-48D2-6C5E-F70D-3D8049A5452B}"/>
          </ac:graphicFrameMkLst>
        </pc:graphicFrameChg>
      </pc:sldChg>
      <pc:sldChg chg="addSp delSp modSp add mod addAnim delAnim modAnim">
        <pc:chgData name="Phan, Kristen" userId="b01a336c-ed6b-492e-8789-322699d27f18" providerId="ADAL" clId="{50892F9D-37A3-4BC2-AE41-A144172097DF}" dt="2023-01-24T15:42:59.648" v="1959"/>
        <pc:sldMkLst>
          <pc:docMk/>
          <pc:sldMk cId="1705672968" sldId="2147469090"/>
        </pc:sldMkLst>
        <pc:spChg chg="add mod">
          <ac:chgData name="Phan, Kristen" userId="b01a336c-ed6b-492e-8789-322699d27f18" providerId="ADAL" clId="{50892F9D-37A3-4BC2-AE41-A144172097DF}" dt="2023-01-24T15:23:41.526" v="1713" actId="1035"/>
          <ac:spMkLst>
            <pc:docMk/>
            <pc:sldMk cId="1705672968" sldId="2147469090"/>
            <ac:spMk id="5" creationId="{D3084E1F-C260-FC6C-9661-2DAAD6B698D8}"/>
          </ac:spMkLst>
        </pc:spChg>
        <pc:spChg chg="mod">
          <ac:chgData name="Phan, Kristen" userId="b01a336c-ed6b-492e-8789-322699d27f18" providerId="ADAL" clId="{50892F9D-37A3-4BC2-AE41-A144172097DF}" dt="2023-01-24T15:42:59.648" v="1959"/>
          <ac:spMkLst>
            <pc:docMk/>
            <pc:sldMk cId="1705672968" sldId="2147469090"/>
            <ac:spMk id="63" creationId="{314A3CCD-FE35-10B4-D004-18A72184FACD}"/>
          </ac:spMkLst>
        </pc:spChg>
        <pc:grpChg chg="add mod">
          <ac:chgData name="Phan, Kristen" userId="b01a336c-ed6b-492e-8789-322699d27f18" providerId="ADAL" clId="{50892F9D-37A3-4BC2-AE41-A144172097DF}" dt="2023-01-24T15:01:01.185" v="897" actId="1036"/>
          <ac:grpSpMkLst>
            <pc:docMk/>
            <pc:sldMk cId="1705672968" sldId="2147469090"/>
            <ac:grpSpMk id="6" creationId="{9FD08495-20BF-A5EB-8608-AF305DE8BACA}"/>
          </ac:grpSpMkLst>
        </pc:grpChg>
        <pc:grpChg chg="add del mod">
          <ac:chgData name="Phan, Kristen" userId="b01a336c-ed6b-492e-8789-322699d27f18" providerId="ADAL" clId="{50892F9D-37A3-4BC2-AE41-A144172097DF}" dt="2023-01-24T15:00:53.269" v="896" actId="164"/>
          <ac:grpSpMkLst>
            <pc:docMk/>
            <pc:sldMk cId="1705672968" sldId="2147469090"/>
            <ac:grpSpMk id="21" creationId="{3C7FA6F7-EB6E-0052-495E-5B3C228D68C2}"/>
          </ac:grpSpMkLst>
        </pc:grpChg>
        <pc:cxnChg chg="mod">
          <ac:chgData name="Phan, Kristen" userId="b01a336c-ed6b-492e-8789-322699d27f18" providerId="ADAL" clId="{50892F9D-37A3-4BC2-AE41-A144172097DF}" dt="2023-01-24T15:02:11.326" v="1007" actId="14100"/>
          <ac:cxnSpMkLst>
            <pc:docMk/>
            <pc:sldMk cId="1705672968" sldId="2147469090"/>
            <ac:cxnSpMk id="8" creationId="{388748E1-221E-B7B5-68B1-3D216CFA3523}"/>
          </ac:cxnSpMkLst>
        </pc:cxnChg>
      </pc:sldChg>
      <pc:sldChg chg="modSp add del mod modShow">
        <pc:chgData name="Phan, Kristen" userId="b01a336c-ed6b-492e-8789-322699d27f18" providerId="ADAL" clId="{50892F9D-37A3-4BC2-AE41-A144172097DF}" dt="2023-01-24T16:01:30.453" v="1990" actId="47"/>
        <pc:sldMkLst>
          <pc:docMk/>
          <pc:sldMk cId="2587489117" sldId="2147469091"/>
        </pc:sldMkLst>
        <pc:spChg chg="mod">
          <ac:chgData name="Phan, Kristen" userId="b01a336c-ed6b-492e-8789-322699d27f18" providerId="ADAL" clId="{50892F9D-37A3-4BC2-AE41-A144172097DF}" dt="2023-01-24T15:04:17.551" v="1181" actId="14100"/>
          <ac:spMkLst>
            <pc:docMk/>
            <pc:sldMk cId="2587489117" sldId="2147469091"/>
            <ac:spMk id="12" creationId="{F0D64D45-A4A8-283C-D6D7-AD7773A2364E}"/>
          </ac:spMkLst>
        </pc:spChg>
        <pc:spChg chg="mod">
          <ac:chgData name="Phan, Kristen" userId="b01a336c-ed6b-492e-8789-322699d27f18" providerId="ADAL" clId="{50892F9D-37A3-4BC2-AE41-A144172097DF}" dt="2023-01-24T15:24:57.068" v="1846"/>
          <ac:spMkLst>
            <pc:docMk/>
            <pc:sldMk cId="2587489117" sldId="2147469091"/>
            <ac:spMk id="63" creationId="{314A3CCD-FE35-10B4-D004-18A72184FACD}"/>
          </ac:spMkLst>
        </pc:spChg>
        <pc:cxnChg chg="mod">
          <ac:chgData name="Phan, Kristen" userId="b01a336c-ed6b-492e-8789-322699d27f18" providerId="ADAL" clId="{50892F9D-37A3-4BC2-AE41-A144172097DF}" dt="2023-01-24T15:04:26.464" v="1206" actId="14100"/>
          <ac:cxnSpMkLst>
            <pc:docMk/>
            <pc:sldMk cId="2587489117" sldId="2147469091"/>
            <ac:cxnSpMk id="5" creationId="{431933BF-2539-9621-5DE3-6F4E18ACF016}"/>
          </ac:cxnSpMkLst>
        </pc:cxnChg>
      </pc:sldChg>
      <pc:sldChg chg="add del">
        <pc:chgData name="Phan, Kristen" userId="b01a336c-ed6b-492e-8789-322699d27f18" providerId="ADAL" clId="{50892F9D-37A3-4BC2-AE41-A144172097DF}" dt="2023-01-24T14:58:47.336" v="869"/>
        <pc:sldMkLst>
          <pc:docMk/>
          <pc:sldMk cId="3058402333" sldId="2147469091"/>
        </pc:sldMkLst>
      </pc:sldChg>
      <pc:sldChg chg="addSp delSp modSp add del mod">
        <pc:chgData name="Phan, Kristen" userId="b01a336c-ed6b-492e-8789-322699d27f18" providerId="ADAL" clId="{50892F9D-37A3-4BC2-AE41-A144172097DF}" dt="2023-01-26T17:16:13.506" v="3225" actId="1076"/>
        <pc:sldMkLst>
          <pc:docMk/>
          <pc:sldMk cId="3389729015" sldId="2147469092"/>
        </pc:sldMkLst>
        <pc:spChg chg="add mod">
          <ac:chgData name="Phan, Kristen" userId="b01a336c-ed6b-492e-8789-322699d27f18" providerId="ADAL" clId="{50892F9D-37A3-4BC2-AE41-A144172097DF}" dt="2023-01-26T17:15:42.997" v="3218" actId="20577"/>
          <ac:spMkLst>
            <pc:docMk/>
            <pc:sldMk cId="3389729015" sldId="2147469092"/>
            <ac:spMk id="6" creationId="{31DF00BA-391E-D780-7EB0-34B9CB8C7494}"/>
          </ac:spMkLst>
        </pc:spChg>
        <pc:spChg chg="mod">
          <ac:chgData name="Phan, Kristen" userId="b01a336c-ed6b-492e-8789-322699d27f18" providerId="ADAL" clId="{50892F9D-37A3-4BC2-AE41-A144172097DF}" dt="2023-01-24T15:03:52.429" v="1144" actId="14100"/>
          <ac:spMkLst>
            <pc:docMk/>
            <pc:sldMk cId="3389729015" sldId="2147469092"/>
            <ac:spMk id="12" creationId="{F0D64D45-A4A8-283C-D6D7-AD7773A2364E}"/>
          </ac:spMkLst>
        </pc:spChg>
        <pc:spChg chg="mod">
          <ac:chgData name="Phan, Kristen" userId="b01a336c-ed6b-492e-8789-322699d27f18" providerId="ADAL" clId="{50892F9D-37A3-4BC2-AE41-A144172097DF}" dt="2023-01-26T16:56:18.655" v="2951" actId="1076"/>
          <ac:spMkLst>
            <pc:docMk/>
            <pc:sldMk cId="3389729015" sldId="2147469092"/>
            <ac:spMk id="18" creationId="{801E518E-233E-D1F6-EC76-856B646CAD6E}"/>
          </ac:spMkLst>
        </pc:spChg>
        <pc:spChg chg="mod">
          <ac:chgData name="Phan, Kristen" userId="b01a336c-ed6b-492e-8789-322699d27f18" providerId="ADAL" clId="{50892F9D-37A3-4BC2-AE41-A144172097DF}" dt="2023-01-24T15:24:52.806" v="1845"/>
          <ac:spMkLst>
            <pc:docMk/>
            <pc:sldMk cId="3389729015" sldId="2147469092"/>
            <ac:spMk id="63" creationId="{314A3CCD-FE35-10B4-D004-18A72184FACD}"/>
          </ac:spMkLst>
        </pc:spChg>
        <pc:grpChg chg="mod">
          <ac:chgData name="Phan, Kristen" userId="b01a336c-ed6b-492e-8789-322699d27f18" providerId="ADAL" clId="{50892F9D-37A3-4BC2-AE41-A144172097DF}" dt="2023-01-26T16:55:44.827" v="2941" actId="1076"/>
          <ac:grpSpMkLst>
            <pc:docMk/>
            <pc:sldMk cId="3389729015" sldId="2147469092"/>
            <ac:grpSpMk id="11" creationId="{5C6614CF-7D8B-22FA-B926-B43816A774CE}"/>
          </ac:grpSpMkLst>
        </pc:grpChg>
        <pc:picChg chg="add del mod">
          <ac:chgData name="Phan, Kristen" userId="b01a336c-ed6b-492e-8789-322699d27f18" providerId="ADAL" clId="{50892F9D-37A3-4BC2-AE41-A144172097DF}" dt="2023-01-26T17:15:00.853" v="3207" actId="478"/>
          <ac:picMkLst>
            <pc:docMk/>
            <pc:sldMk cId="3389729015" sldId="2147469092"/>
            <ac:picMk id="1026" creationId="{EAC38ADA-C18A-3164-9D14-A7AA4EB3B4CC}"/>
          </ac:picMkLst>
        </pc:picChg>
        <pc:picChg chg="add mod">
          <ac:chgData name="Phan, Kristen" userId="b01a336c-ed6b-492e-8789-322699d27f18" providerId="ADAL" clId="{50892F9D-37A3-4BC2-AE41-A144172097DF}" dt="2023-01-26T17:16:13.506" v="3225" actId="1076"/>
          <ac:picMkLst>
            <pc:docMk/>
            <pc:sldMk cId="3389729015" sldId="2147469092"/>
            <ac:picMk id="1028" creationId="{1F142DF6-D53D-A0BF-B30B-B13B6DF03802}"/>
          </ac:picMkLst>
        </pc:picChg>
        <pc:cxnChg chg="add mod">
          <ac:chgData name="Phan, Kristen" userId="b01a336c-ed6b-492e-8789-322699d27f18" providerId="ADAL" clId="{50892F9D-37A3-4BC2-AE41-A144172097DF}" dt="2023-01-26T16:56:22.013" v="2952" actId="1076"/>
          <ac:cxnSpMkLst>
            <pc:docMk/>
            <pc:sldMk cId="3389729015" sldId="2147469092"/>
            <ac:cxnSpMk id="5" creationId="{BFC76520-AFD0-8DE8-2083-407D8CEF2DF2}"/>
          </ac:cxnSpMkLst>
        </pc:cxnChg>
      </pc:sldChg>
      <pc:sldChg chg="delSp modSp add mod ord delAnim">
        <pc:chgData name="Phan, Kristen" userId="b01a336c-ed6b-492e-8789-322699d27f18" providerId="ADAL" clId="{50892F9D-37A3-4BC2-AE41-A144172097DF}" dt="2023-01-26T16:11:49.101" v="2884" actId="478"/>
        <pc:sldMkLst>
          <pc:docMk/>
          <pc:sldMk cId="456524751" sldId="2147469093"/>
        </pc:sldMkLst>
        <pc:spChg chg="mod">
          <ac:chgData name="Phan, Kristen" userId="b01a336c-ed6b-492e-8789-322699d27f18" providerId="ADAL" clId="{50892F9D-37A3-4BC2-AE41-A144172097DF}" dt="2023-01-25T18:00:16.319" v="2725" actId="20577"/>
          <ac:spMkLst>
            <pc:docMk/>
            <pc:sldMk cId="456524751" sldId="2147469093"/>
            <ac:spMk id="3" creationId="{264B7B40-7463-2424-630A-C22BBA6BE57D}"/>
          </ac:spMkLst>
        </pc:spChg>
        <pc:spChg chg="del mod">
          <ac:chgData name="Phan, Kristen" userId="b01a336c-ed6b-492e-8789-322699d27f18" providerId="ADAL" clId="{50892F9D-37A3-4BC2-AE41-A144172097DF}" dt="2023-01-26T16:11:49.101" v="2884" actId="478"/>
          <ac:spMkLst>
            <pc:docMk/>
            <pc:sldMk cId="456524751" sldId="2147469093"/>
            <ac:spMk id="4" creationId="{0E5DFDC8-F772-3E5A-54E5-75FD82C5E082}"/>
          </ac:spMkLst>
        </pc:spChg>
        <pc:spChg chg="mod">
          <ac:chgData name="Phan, Kristen" userId="b01a336c-ed6b-492e-8789-322699d27f18" providerId="ADAL" clId="{50892F9D-37A3-4BC2-AE41-A144172097DF}" dt="2023-01-25T17:59:30.974" v="2711" actId="14100"/>
          <ac:spMkLst>
            <pc:docMk/>
            <pc:sldMk cId="456524751" sldId="2147469093"/>
            <ac:spMk id="6" creationId="{8BB24A9B-FEE2-41E2-5F19-65F0D3640EB0}"/>
          </ac:spMkLst>
        </pc:spChg>
        <pc:spChg chg="mod">
          <ac:chgData name="Phan, Kristen" userId="b01a336c-ed6b-492e-8789-322699d27f18" providerId="ADAL" clId="{50892F9D-37A3-4BC2-AE41-A144172097DF}" dt="2023-01-25T17:59:36.812" v="2713" actId="14100"/>
          <ac:spMkLst>
            <pc:docMk/>
            <pc:sldMk cId="456524751" sldId="2147469093"/>
            <ac:spMk id="7" creationId="{6DBD54E2-D903-8FC6-4A48-62DAA910416B}"/>
          </ac:spMkLst>
        </pc:spChg>
        <pc:spChg chg="mod">
          <ac:chgData name="Phan, Kristen" userId="b01a336c-ed6b-492e-8789-322699d27f18" providerId="ADAL" clId="{50892F9D-37A3-4BC2-AE41-A144172097DF}" dt="2023-01-25T17:59:44.172" v="2715" actId="14100"/>
          <ac:spMkLst>
            <pc:docMk/>
            <pc:sldMk cId="456524751" sldId="2147469093"/>
            <ac:spMk id="16" creationId="{19EBE360-CFDE-7DEE-0EFD-0B38D25EE561}"/>
          </ac:spMkLst>
        </pc:spChg>
        <pc:spChg chg="mod">
          <ac:chgData name="Phan, Kristen" userId="b01a336c-ed6b-492e-8789-322699d27f18" providerId="ADAL" clId="{50892F9D-37A3-4BC2-AE41-A144172097DF}" dt="2023-01-25T17:59:52.700" v="2717" actId="14100"/>
          <ac:spMkLst>
            <pc:docMk/>
            <pc:sldMk cId="456524751" sldId="2147469093"/>
            <ac:spMk id="17" creationId="{29D0F0C0-3D07-4860-DC91-BE17A7A0D5E1}"/>
          </ac:spMkLst>
        </pc:spChg>
        <pc:spChg chg="del">
          <ac:chgData name="Phan, Kristen" userId="b01a336c-ed6b-492e-8789-322699d27f18" providerId="ADAL" clId="{50892F9D-37A3-4BC2-AE41-A144172097DF}" dt="2023-01-25T17:58:57.688" v="2705" actId="478"/>
          <ac:spMkLst>
            <pc:docMk/>
            <pc:sldMk cId="456524751" sldId="2147469093"/>
            <ac:spMk id="18" creationId="{4A5F088C-C835-50D0-E04A-48D3C30A8E53}"/>
          </ac:spMkLst>
        </pc:spChg>
        <pc:spChg chg="del">
          <ac:chgData name="Phan, Kristen" userId="b01a336c-ed6b-492e-8789-322699d27f18" providerId="ADAL" clId="{50892F9D-37A3-4BC2-AE41-A144172097DF}" dt="2023-01-25T17:58:55.231" v="2703" actId="478"/>
          <ac:spMkLst>
            <pc:docMk/>
            <pc:sldMk cId="456524751" sldId="2147469093"/>
            <ac:spMk id="19" creationId="{F321C451-8E2A-B820-32F3-FB1AB0798AC5}"/>
          </ac:spMkLst>
        </pc:spChg>
        <pc:picChg chg="del">
          <ac:chgData name="Phan, Kristen" userId="b01a336c-ed6b-492e-8789-322699d27f18" providerId="ADAL" clId="{50892F9D-37A3-4BC2-AE41-A144172097DF}" dt="2023-01-25T17:58:56.403" v="2704" actId="478"/>
          <ac:picMkLst>
            <pc:docMk/>
            <pc:sldMk cId="456524751" sldId="2147469093"/>
            <ac:picMk id="2" creationId="{8FD924AF-12AE-2819-B36A-7DE835F14A47}"/>
          </ac:picMkLst>
        </pc:picChg>
        <pc:picChg chg="mod">
          <ac:chgData name="Phan, Kristen" userId="b01a336c-ed6b-492e-8789-322699d27f18" providerId="ADAL" clId="{50892F9D-37A3-4BC2-AE41-A144172097DF}" dt="2023-01-25T17:59:22.595" v="2709" actId="1076"/>
          <ac:picMkLst>
            <pc:docMk/>
            <pc:sldMk cId="456524751" sldId="2147469093"/>
            <ac:picMk id="8" creationId="{DE94A6AC-7D19-9D59-2790-A7062FB72C3E}"/>
          </ac:picMkLst>
        </pc:picChg>
      </pc:sldChg>
      <pc:sldChg chg="addSp delSp modSp add mod ord delAnim modAnim">
        <pc:chgData name="Phan, Kristen" userId="b01a336c-ed6b-492e-8789-322699d27f18" providerId="ADAL" clId="{50892F9D-37A3-4BC2-AE41-A144172097DF}" dt="2023-01-26T17:05:41.672" v="3055" actId="1037"/>
        <pc:sldMkLst>
          <pc:docMk/>
          <pc:sldMk cId="1244318818" sldId="2147469094"/>
        </pc:sldMkLst>
        <pc:spChg chg="add mod ord">
          <ac:chgData name="Phan, Kristen" userId="b01a336c-ed6b-492e-8789-322699d27f18" providerId="ADAL" clId="{50892F9D-37A3-4BC2-AE41-A144172097DF}" dt="2023-01-26T17:04:31.680" v="3030" actId="167"/>
          <ac:spMkLst>
            <pc:docMk/>
            <pc:sldMk cId="1244318818" sldId="2147469094"/>
            <ac:spMk id="8" creationId="{0749BC16-392E-434B-1076-B903FE54A450}"/>
          </ac:spMkLst>
        </pc:spChg>
        <pc:spChg chg="del">
          <ac:chgData name="Phan, Kristen" userId="b01a336c-ed6b-492e-8789-322699d27f18" providerId="ADAL" clId="{50892F9D-37A3-4BC2-AE41-A144172097DF}" dt="2023-01-26T16:51:01.717" v="2919" actId="478"/>
          <ac:spMkLst>
            <pc:docMk/>
            <pc:sldMk cId="1244318818" sldId="2147469094"/>
            <ac:spMk id="12" creationId="{F0D64D45-A4A8-283C-D6D7-AD7773A2364E}"/>
          </ac:spMkLst>
        </pc:spChg>
        <pc:spChg chg="add mod">
          <ac:chgData name="Phan, Kristen" userId="b01a336c-ed6b-492e-8789-322699d27f18" providerId="ADAL" clId="{50892F9D-37A3-4BC2-AE41-A144172097DF}" dt="2023-01-26T17:05:41.672" v="3055" actId="1037"/>
          <ac:spMkLst>
            <pc:docMk/>
            <pc:sldMk cId="1244318818" sldId="2147469094"/>
            <ac:spMk id="16" creationId="{DBD8781B-57B8-5FA0-8347-5BD36ECF362D}"/>
          </ac:spMkLst>
        </pc:spChg>
        <pc:spChg chg="mod">
          <ac:chgData name="Phan, Kristen" userId="b01a336c-ed6b-492e-8789-322699d27f18" providerId="ADAL" clId="{50892F9D-37A3-4BC2-AE41-A144172097DF}" dt="2023-01-26T17:03:54.511" v="2990" actId="14100"/>
          <ac:spMkLst>
            <pc:docMk/>
            <pc:sldMk cId="1244318818" sldId="2147469094"/>
            <ac:spMk id="18" creationId="{801E518E-233E-D1F6-EC76-856B646CAD6E}"/>
          </ac:spMkLst>
        </pc:spChg>
        <pc:spChg chg="del">
          <ac:chgData name="Phan, Kristen" userId="b01a336c-ed6b-492e-8789-322699d27f18" providerId="ADAL" clId="{50892F9D-37A3-4BC2-AE41-A144172097DF}" dt="2023-01-26T16:51:04.718" v="2920" actId="478"/>
          <ac:spMkLst>
            <pc:docMk/>
            <pc:sldMk cId="1244318818" sldId="2147469094"/>
            <ac:spMk id="71" creationId="{113094EA-2FEE-C884-302E-DE1834184177}"/>
          </ac:spMkLst>
        </pc:spChg>
        <pc:picChg chg="add mod">
          <ac:chgData name="Phan, Kristen" userId="b01a336c-ed6b-492e-8789-322699d27f18" providerId="ADAL" clId="{50892F9D-37A3-4BC2-AE41-A144172097DF}" dt="2023-01-26T17:04:01.622" v="2992" actId="1582"/>
          <ac:picMkLst>
            <pc:docMk/>
            <pc:sldMk cId="1244318818" sldId="2147469094"/>
            <ac:picMk id="2050" creationId="{9890070C-B318-E7CF-565B-5AEBF5D41F74}"/>
          </ac:picMkLst>
        </pc:picChg>
        <pc:cxnChg chg="add mod">
          <ac:chgData name="Phan, Kristen" userId="b01a336c-ed6b-492e-8789-322699d27f18" providerId="ADAL" clId="{50892F9D-37A3-4BC2-AE41-A144172097DF}" dt="2023-01-26T17:04:17.132" v="3028" actId="14100"/>
          <ac:cxnSpMkLst>
            <pc:docMk/>
            <pc:sldMk cId="1244318818" sldId="2147469094"/>
            <ac:cxnSpMk id="6" creationId="{49CC85DF-AC3A-2288-ABFA-EE2EE2D2B4E5}"/>
          </ac:cxnSpMkLst>
        </pc:cxnChg>
      </pc:sldChg>
      <pc:sldChg chg="addSp modSp modAnim">
        <pc:chgData name="Phan, Kristen" userId="b01a336c-ed6b-492e-8789-322699d27f18" providerId="ADAL" clId="{50892F9D-37A3-4BC2-AE41-A144172097DF}" dt="2023-01-27T12:24:45.957" v="3228"/>
        <pc:sldMkLst>
          <pc:docMk/>
          <pc:sldMk cId="3880147319" sldId="2147469095"/>
        </pc:sldMkLst>
        <pc:spChg chg="mod">
          <ac:chgData name="Phan, Kristen" userId="b01a336c-ed6b-492e-8789-322699d27f18" providerId="ADAL" clId="{50892F9D-37A3-4BC2-AE41-A144172097DF}" dt="2023-01-27T12:24:41.964" v="3227" actId="164"/>
          <ac:spMkLst>
            <pc:docMk/>
            <pc:sldMk cId="3880147319" sldId="2147469095"/>
            <ac:spMk id="5" creationId="{F17FF3D8-68C4-F313-23A6-823C95AFE034}"/>
          </ac:spMkLst>
        </pc:spChg>
        <pc:grpChg chg="add mod">
          <ac:chgData name="Phan, Kristen" userId="b01a336c-ed6b-492e-8789-322699d27f18" providerId="ADAL" clId="{50892F9D-37A3-4BC2-AE41-A144172097DF}" dt="2023-01-27T12:24:41.964" v="3227" actId="164"/>
          <ac:grpSpMkLst>
            <pc:docMk/>
            <pc:sldMk cId="3880147319" sldId="2147469095"/>
            <ac:grpSpMk id="12" creationId="{DF2D7A94-CB96-C218-2893-3C993F243E8A}"/>
          </ac:grpSpMkLst>
        </pc:grpChg>
        <pc:grpChg chg="mod">
          <ac:chgData name="Phan, Kristen" userId="b01a336c-ed6b-492e-8789-322699d27f18" providerId="ADAL" clId="{50892F9D-37A3-4BC2-AE41-A144172097DF}" dt="2023-01-27T12:24:41.964" v="3227" actId="164"/>
          <ac:grpSpMkLst>
            <pc:docMk/>
            <pc:sldMk cId="3880147319" sldId="2147469095"/>
            <ac:grpSpMk id="19" creationId="{9D9753AD-97AF-0E67-EF50-8DA598A2B7DE}"/>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3D1F7A-220B-49B9-9321-2FC6EB790EAF}" type="datetimeFigureOut">
              <a:rPr lang="en-US" smtClean="0"/>
              <a:t>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6AC41-E7DD-46CE-AAB9-23CF482BA337}" type="slidenum">
              <a:rPr lang="en-US" smtClean="0"/>
              <a:t>‹#›</a:t>
            </a:fld>
            <a:endParaRPr lang="en-US"/>
          </a:p>
        </p:txBody>
      </p:sp>
    </p:spTree>
    <p:extLst>
      <p:ext uri="{BB962C8B-B14F-4D97-AF65-F5344CB8AC3E}">
        <p14:creationId xmlns:p14="http://schemas.microsoft.com/office/powerpoint/2010/main" val="298927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514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15</a:t>
            </a:fld>
            <a:endParaRPr lang="en-US"/>
          </a:p>
        </p:txBody>
      </p:sp>
    </p:spTree>
    <p:extLst>
      <p:ext uri="{BB962C8B-B14F-4D97-AF65-F5344CB8AC3E}">
        <p14:creationId xmlns:p14="http://schemas.microsoft.com/office/powerpoint/2010/main" val="263721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16</a:t>
            </a:fld>
            <a:endParaRPr lang="en-US"/>
          </a:p>
        </p:txBody>
      </p:sp>
    </p:spTree>
    <p:extLst>
      <p:ext uri="{BB962C8B-B14F-4D97-AF65-F5344CB8AC3E}">
        <p14:creationId xmlns:p14="http://schemas.microsoft.com/office/powerpoint/2010/main" val="3376070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17</a:t>
            </a:fld>
            <a:endParaRPr lang="en-US"/>
          </a:p>
        </p:txBody>
      </p:sp>
    </p:spTree>
    <p:extLst>
      <p:ext uri="{BB962C8B-B14F-4D97-AF65-F5344CB8AC3E}">
        <p14:creationId xmlns:p14="http://schemas.microsoft.com/office/powerpoint/2010/main" val="4202188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18</a:t>
            </a:fld>
            <a:endParaRPr lang="en-US"/>
          </a:p>
        </p:txBody>
      </p:sp>
    </p:spTree>
    <p:extLst>
      <p:ext uri="{BB962C8B-B14F-4D97-AF65-F5344CB8AC3E}">
        <p14:creationId xmlns:p14="http://schemas.microsoft.com/office/powerpoint/2010/main" val="1094015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19</a:t>
            </a:fld>
            <a:endParaRPr lang="en-US"/>
          </a:p>
        </p:txBody>
      </p:sp>
    </p:spTree>
    <p:extLst>
      <p:ext uri="{BB962C8B-B14F-4D97-AF65-F5344CB8AC3E}">
        <p14:creationId xmlns:p14="http://schemas.microsoft.com/office/powerpoint/2010/main" val="3880746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20</a:t>
            </a:fld>
            <a:endParaRPr lang="en-US"/>
          </a:p>
        </p:txBody>
      </p:sp>
    </p:spTree>
    <p:extLst>
      <p:ext uri="{BB962C8B-B14F-4D97-AF65-F5344CB8AC3E}">
        <p14:creationId xmlns:p14="http://schemas.microsoft.com/office/powerpoint/2010/main" val="1712647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21</a:t>
            </a:fld>
            <a:endParaRPr lang="en-US"/>
          </a:p>
        </p:txBody>
      </p:sp>
    </p:spTree>
    <p:extLst>
      <p:ext uri="{BB962C8B-B14F-4D97-AF65-F5344CB8AC3E}">
        <p14:creationId xmlns:p14="http://schemas.microsoft.com/office/powerpoint/2010/main" val="3754399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22</a:t>
            </a:fld>
            <a:endParaRPr lang="en-US"/>
          </a:p>
        </p:txBody>
      </p:sp>
    </p:spTree>
    <p:extLst>
      <p:ext uri="{BB962C8B-B14F-4D97-AF65-F5344CB8AC3E}">
        <p14:creationId xmlns:p14="http://schemas.microsoft.com/office/powerpoint/2010/main" val="3794524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23</a:t>
            </a:fld>
            <a:endParaRPr lang="en-US"/>
          </a:p>
        </p:txBody>
      </p:sp>
    </p:spTree>
    <p:extLst>
      <p:ext uri="{BB962C8B-B14F-4D97-AF65-F5344CB8AC3E}">
        <p14:creationId xmlns:p14="http://schemas.microsoft.com/office/powerpoint/2010/main" val="1867787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24</a:t>
            </a:fld>
            <a:endParaRPr lang="en-US"/>
          </a:p>
        </p:txBody>
      </p:sp>
    </p:spTree>
    <p:extLst>
      <p:ext uri="{BB962C8B-B14F-4D97-AF65-F5344CB8AC3E}">
        <p14:creationId xmlns:p14="http://schemas.microsoft.com/office/powerpoint/2010/main" val="1036165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https://www.ultraleap.com/tracking/gemini-hand-tracking-platform/#:~:text=The%20fifth%20generation%20of%20the,different%20platforms%20and%20camera%20hardware.</a:t>
            </a:r>
          </a:p>
          <a:p>
            <a:endParaRPr lang="en-US"/>
          </a:p>
        </p:txBody>
      </p:sp>
      <p:sp>
        <p:nvSpPr>
          <p:cNvPr id="4" name="Slide Number Placeholder 3"/>
          <p:cNvSpPr>
            <a:spLocks noGrp="1"/>
          </p:cNvSpPr>
          <p:nvPr>
            <p:ph type="sldNum" sz="quarter" idx="5"/>
          </p:nvPr>
        </p:nvSpPr>
        <p:spPr/>
        <p:txBody>
          <a:bodyPr/>
          <a:lstStyle/>
          <a:p>
            <a:fld id="{DDB6AC41-E7DD-46CE-AAB9-23CF482BA337}" type="slidenum">
              <a:rPr lang="en-US" smtClean="0"/>
              <a:t>4</a:t>
            </a:fld>
            <a:endParaRPr lang="en-US"/>
          </a:p>
        </p:txBody>
      </p:sp>
    </p:spTree>
    <p:extLst>
      <p:ext uri="{BB962C8B-B14F-4D97-AF65-F5344CB8AC3E}">
        <p14:creationId xmlns:p14="http://schemas.microsoft.com/office/powerpoint/2010/main" val="918605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25</a:t>
            </a:fld>
            <a:endParaRPr lang="en-US"/>
          </a:p>
        </p:txBody>
      </p:sp>
    </p:spTree>
    <p:extLst>
      <p:ext uri="{BB962C8B-B14F-4D97-AF65-F5344CB8AC3E}">
        <p14:creationId xmlns:p14="http://schemas.microsoft.com/office/powerpoint/2010/main" val="811616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Non-functional = ergonomics; can’t wear </a:t>
            </a:r>
            <a:r>
              <a:rPr lang="en-US" dirty="0" err="1"/>
              <a:t>hololens</a:t>
            </a:r>
            <a:r>
              <a:rPr lang="en-US" dirty="0"/>
              <a:t> of 600 grams for 8 hour shift. </a:t>
            </a:r>
          </a:p>
        </p:txBody>
      </p:sp>
      <p:sp>
        <p:nvSpPr>
          <p:cNvPr id="4" name="Slide Number Placeholder 3"/>
          <p:cNvSpPr>
            <a:spLocks noGrp="1"/>
          </p:cNvSpPr>
          <p:nvPr>
            <p:ph type="sldNum" sz="quarter" idx="5"/>
          </p:nvPr>
        </p:nvSpPr>
        <p:spPr/>
        <p:txBody>
          <a:bodyPr/>
          <a:lstStyle/>
          <a:p>
            <a:fld id="{DDB6AC41-E7DD-46CE-AAB9-23CF482BA337}" type="slidenum">
              <a:rPr lang="en-US" smtClean="0"/>
              <a:t>26</a:t>
            </a:fld>
            <a:endParaRPr lang="en-US"/>
          </a:p>
        </p:txBody>
      </p:sp>
    </p:spTree>
    <p:extLst>
      <p:ext uri="{BB962C8B-B14F-4D97-AF65-F5344CB8AC3E}">
        <p14:creationId xmlns:p14="http://schemas.microsoft.com/office/powerpoint/2010/main" val="3472141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27</a:t>
            </a:fld>
            <a:endParaRPr lang="en-US"/>
          </a:p>
        </p:txBody>
      </p:sp>
    </p:spTree>
    <p:extLst>
      <p:ext uri="{BB962C8B-B14F-4D97-AF65-F5344CB8AC3E}">
        <p14:creationId xmlns:p14="http://schemas.microsoft.com/office/powerpoint/2010/main" val="1408326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https://learn.microsoft.com/en-us/windows/mixed-reality/design/gaze-and-dwell-head</a:t>
            </a:r>
          </a:p>
          <a:p>
            <a:r>
              <a:rPr lang="en-US"/>
              <a:t>https://learn.microsoft.com/en-us/windows/mixed-reality/design/eye-tracking</a:t>
            </a:r>
          </a:p>
          <a:p>
            <a:r>
              <a:rPr lang="en-US"/>
              <a:t>Hand tracking = impossible when hands are occupied with tools or parts; HoloLens has some built-in gestures by using a pre-trained ML model. If wanting to use custom hand gestures, need to use an external tracking engine(?) or train your own ML model (https://www.notion.so/Gestures-Hand-Tracking-in-HoloLens-2-b14713225a544affb348c2c3bc3f96af)</a:t>
            </a:r>
          </a:p>
          <a:p>
            <a:r>
              <a:rPr lang="en-US"/>
              <a:t>Voice commands = impossible in noisy environment;</a:t>
            </a:r>
          </a:p>
          <a:p>
            <a:r>
              <a:rPr lang="en-US"/>
              <a:t>Headset tracking = can be more fatiguing than eye tracking; </a:t>
            </a:r>
            <a:r>
              <a:rPr lang="en-US" b="0" i="0">
                <a:solidFill>
                  <a:srgbClr val="1C1C1C"/>
                </a:solidFill>
                <a:effectLst/>
                <a:latin typeface="akkurat"/>
              </a:rPr>
              <a:t>to synchronize your movements in the real world with those in the virtual environment (https://varjo.com/use-center/get-started/varjo-headsets/setting-up-tracking/steamvr-tracking/)</a:t>
            </a:r>
            <a:endParaRPr lang="en-US"/>
          </a:p>
          <a:p>
            <a:r>
              <a:rPr lang="en-US"/>
              <a:t>Eye tracking = more precise than headset tracking + can be used for biometric authentication + performs actions like page scroll-down</a:t>
            </a:r>
          </a:p>
          <a:p>
            <a:endParaRPr lang="en-US"/>
          </a:p>
        </p:txBody>
      </p:sp>
      <p:sp>
        <p:nvSpPr>
          <p:cNvPr id="4" name="Slide Number Placeholder 3"/>
          <p:cNvSpPr>
            <a:spLocks noGrp="1"/>
          </p:cNvSpPr>
          <p:nvPr>
            <p:ph type="sldNum" sz="quarter" idx="5"/>
          </p:nvPr>
        </p:nvSpPr>
        <p:spPr/>
        <p:txBody>
          <a:bodyPr/>
          <a:lstStyle/>
          <a:p>
            <a:fld id="{DDB6AC41-E7DD-46CE-AAB9-23CF482BA337}" type="slidenum">
              <a:rPr lang="en-US" smtClean="0"/>
              <a:t>34</a:t>
            </a:fld>
            <a:endParaRPr lang="en-US"/>
          </a:p>
        </p:txBody>
      </p:sp>
    </p:spTree>
    <p:extLst>
      <p:ext uri="{BB962C8B-B14F-4D97-AF65-F5344CB8AC3E}">
        <p14:creationId xmlns:p14="http://schemas.microsoft.com/office/powerpoint/2010/main" val="334998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800" b="0" i="0" dirty="0">
                <a:effectLst/>
                <a:latin typeface="Calibri" panose="020F0502020204030204" pitchFamily="34" charset="0"/>
              </a:rPr>
              <a:t>https://www.researchgate.net/publication/359838603_Wireless_communication_research_challenges_for_Extended_Reality_XR</a:t>
            </a:r>
            <a:r>
              <a:rPr lang="en-US" sz="1100" b="0" i="0" dirty="0">
                <a:effectLst/>
                <a:latin typeface="Calibri" panose="020F0502020204030204" pitchFamily="34" charset="0"/>
              </a:rPr>
              <a:t>Basics of XR parameters </a:t>
            </a:r>
            <a:endParaRPr lang="en-US" b="0" i="0" dirty="0">
              <a:effectLst/>
              <a:latin typeface="Calibri" panose="020F0502020204030204" pitchFamily="34" charset="0"/>
            </a:endParaRP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Field of view </a:t>
            </a:r>
          </a:p>
          <a:p>
            <a:pPr marL="742950" lvl="1" indent="-285750" algn="l" rtl="0" fontAlgn="base">
              <a:buFont typeface="Arial" panose="020B0604020202020204" pitchFamily="34" charset="0"/>
              <a:buChar char="•"/>
            </a:pP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 the angle of the maximum area that we can observe.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Each human eye can cover nearly 130∘ . With two eyes, we can observe nearly 180∘ .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In VR, a widely used term is 360∘ video which records every direction at the same time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Pixel-per-degree (PPD)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PPD = the number of pixels that are in view for each degree [26].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A large PPD means there are more pixels and the video is sharp and clear, and vice versa.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measurement of a video frame’s width and height in pixels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Note that, resolution,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and PPD are related,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horizontal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 PPD × vertical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 PPD</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Thus, for a given resolution, a large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results in a small PPD.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Exist‑ </a:t>
            </a:r>
            <a:r>
              <a:rPr lang="en-US" sz="1100" b="0" i="0" dirty="0" err="1">
                <a:solidFill>
                  <a:srgbClr val="000000"/>
                </a:solidFill>
                <a:effectLst/>
                <a:latin typeface="Calibri" panose="020F0502020204030204" pitchFamily="34" charset="0"/>
              </a:rPr>
              <a:t>ing</a:t>
            </a:r>
            <a:r>
              <a:rPr lang="en-US" sz="1100" b="0" i="0" dirty="0">
                <a:solidFill>
                  <a:srgbClr val="000000"/>
                </a:solidFill>
                <a:effectLst/>
                <a:latin typeface="Calibri" panose="020F0502020204030204" pitchFamily="34" charset="0"/>
              </a:rPr>
              <a:t> AR and MR glasses have a small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i.e., 20∘ to 50∘ , but their PPD is high - above 30. This provides the user with clear virtual content in the presence of real </a:t>
            </a:r>
            <a:r>
              <a:rPr lang="en-US" sz="1100" b="0" i="0">
                <a:solidFill>
                  <a:srgbClr val="000000"/>
                </a:solidFill>
                <a:effectLst/>
                <a:latin typeface="Calibri" panose="020F0502020204030204" pitchFamily="34" charset="0"/>
              </a:rPr>
              <a:t>environments.</a:t>
            </a:r>
            <a:endParaRPr lang="en-US" sz="1100" b="0" i="0" dirty="0">
              <a:solidFill>
                <a:srgbClr val="000000"/>
              </a:solidFill>
              <a:effectLst/>
              <a:latin typeface="Calibri" panose="020F0502020204030204" pitchFamily="34" charset="0"/>
            </a:endParaRPr>
          </a:p>
          <a:p>
            <a:pPr marL="1143000" lvl="2" indent="-228600" algn="l" rtl="0" fontAlgn="base">
              <a:buFont typeface="Arial" panose="020B0604020202020204" pitchFamily="34" charset="0"/>
              <a:buChar char="•"/>
            </a:pPr>
            <a:r>
              <a:rPr lang="en-US" sz="1100" b="0" i="0" u="none" strike="noStrike" dirty="0">
                <a:solidFill>
                  <a:srgbClr val="000000"/>
                </a:solidFill>
                <a:effectLst/>
                <a:latin typeface="Calibri" panose="020F0502020204030204" pitchFamily="34" charset="0"/>
              </a:rPr>
              <a:t>On the contrary, VR displays have a large </a:t>
            </a:r>
            <a:r>
              <a:rPr lang="en-US" sz="1100" b="0" i="0" u="none" strike="noStrike" dirty="0" err="1">
                <a:solidFill>
                  <a:srgbClr val="000000"/>
                </a:solidFill>
                <a:effectLst/>
                <a:latin typeface="Calibri" panose="020F0502020204030204" pitchFamily="34" charset="0"/>
              </a:rPr>
              <a:t>FoV</a:t>
            </a:r>
            <a:r>
              <a:rPr lang="en-US" sz="1100" b="0" i="0" u="none" strike="noStrike" dirty="0">
                <a:solidFill>
                  <a:srgbClr val="000000"/>
                </a:solidFill>
                <a:effectLst/>
                <a:latin typeface="Calibri" panose="020F0502020204030204" pitchFamily="34" charset="0"/>
              </a:rPr>
              <a:t>, i.e., 100</a:t>
            </a:r>
            <a:r>
              <a:rPr lang="en-US" sz="1100" b="0" i="0" u="none" strike="noStrike" dirty="0">
                <a:solidFill>
                  <a:srgbClr val="000000"/>
                </a:solidFill>
                <a:effectLst/>
                <a:latin typeface="Cambria Math" panose="02040503050406030204" pitchFamily="18" charset="0"/>
              </a:rPr>
              <a:t>∘</a:t>
            </a:r>
            <a:r>
              <a:rPr lang="en-US" sz="1100" b="0" i="0" u="none" strike="noStrike" dirty="0">
                <a:solidFill>
                  <a:srgbClr val="000000"/>
                </a:solidFill>
                <a:effectLst/>
                <a:latin typeface="Calibri" panose="020F0502020204030204" pitchFamily="34" charset="0"/>
              </a:rPr>
              <a:t> </a:t>
            </a:r>
            <a:r>
              <a:rPr lang="en-US" sz="1100" b="0" i="0" u="none" strike="noStrike" dirty="0">
                <a:solidFill>
                  <a:srgbClr val="000000"/>
                </a:solidFill>
                <a:effectLst/>
                <a:latin typeface="Cambria Math" panose="02040503050406030204" pitchFamily="18" charset="0"/>
              </a:rPr>
              <a:t>‑</a:t>
            </a:r>
            <a:r>
              <a:rPr lang="en-US" sz="1100" b="0" i="0" u="none" strike="noStrike" dirty="0">
                <a:solidFill>
                  <a:srgbClr val="000000"/>
                </a:solidFill>
                <a:effectLst/>
                <a:latin typeface="Calibri" panose="020F0502020204030204" pitchFamily="34" charset="0"/>
              </a:rPr>
              <a:t> 150</a:t>
            </a:r>
            <a:r>
              <a:rPr lang="en-US" sz="1100" b="0" i="0" u="none" strike="noStrike" dirty="0">
                <a:solidFill>
                  <a:srgbClr val="000000"/>
                </a:solidFill>
                <a:effectLst/>
                <a:latin typeface="Cambria Math" panose="02040503050406030204" pitchFamily="18" charset="0"/>
              </a:rPr>
              <a:t>∘</a:t>
            </a:r>
            <a:r>
              <a:rPr lang="en-US" sz="1100" b="0" i="0" u="none" strike="noStrike" dirty="0">
                <a:solidFill>
                  <a:srgbClr val="000000"/>
                </a:solidFill>
                <a:effectLst/>
                <a:latin typeface="Calibri" panose="020F0502020204030204" pitchFamily="34" charset="0"/>
              </a:rPr>
              <a:t> , to provide users with immersive experiences. As a result, given the similar resolution as AR and MR, the PPD of existing VR displays is relatively small which is around 10 to 15.</a:t>
            </a:r>
            <a:r>
              <a:rPr lang="en-US" sz="1100" b="0" i="0" dirty="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 the number of video frames that can be displayed in one second.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A low refresh rate for XR may result in headaches or nausea. Usually, a 90 Hz or higher refresh rate is suggested for XR devices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Data rate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Data rate can be obtained based on the KPIs of XR videos: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horizontal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x PPD x vertical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x PPD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Bit depth aka. Color depth aka. Bits per color = # of bits to represent the color of a pixel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Date rates = refresh rate × resolution × bits of color × 3 × 2.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Example: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1440 × 1700 pixel (per eye)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 90 Hz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Bits of color = 8 bits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The required data rate without compression = 10.6 Gbps =  90 (refresh rate) x 1440 × 1700 (resolution) x 8 (bits of color per pixel) × 2 (2 eyes) × 3 (why 3?) = 10.575.360.000 bit per sec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Using standard video lossy com‑ pression techniques with a 300:1 rate, the required data rate can be reduced from 10.6 Gbps to 35.3 Mbps.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Intel </a:t>
            </a:r>
            <a:r>
              <a:rPr lang="en-US" sz="1100" b="0" i="0" dirty="0" err="1">
                <a:solidFill>
                  <a:srgbClr val="000000"/>
                </a:solidFill>
                <a:effectLst/>
                <a:latin typeface="Calibri" panose="020F0502020204030204" pitchFamily="34" charset="0"/>
              </a:rPr>
              <a:t>WiGig</a:t>
            </a:r>
            <a:r>
              <a:rPr lang="en-US" sz="1100" b="0" i="0" dirty="0">
                <a:solidFill>
                  <a:srgbClr val="000000"/>
                </a:solidFill>
                <a:effectLst/>
                <a:latin typeface="Calibri" panose="020F0502020204030204" pitchFamily="34" charset="0"/>
              </a:rPr>
              <a:t> wireless adapter can support 8 Gbps data rates which are </a:t>
            </a:r>
            <a:r>
              <a:rPr lang="en-US" sz="1100" b="0" i="0" dirty="0" err="1">
                <a:solidFill>
                  <a:srgbClr val="000000"/>
                </a:solidFill>
                <a:effectLst/>
                <a:latin typeface="Calibri" panose="020F0502020204030204" pitchFamily="34" charset="0"/>
              </a:rPr>
              <a:t>sufϐicient</a:t>
            </a:r>
            <a:r>
              <a:rPr lang="en-US" sz="1100" b="0" i="0" dirty="0">
                <a:solidFill>
                  <a:srgbClr val="000000"/>
                </a:solidFill>
                <a:effectLst/>
                <a:latin typeface="Calibri" panose="020F0502020204030204" pitchFamily="34" charset="0"/>
              </a:rPr>
              <a:t> to provide reliable wireless connections. However, this is only an entry‑level VR that has relatively low PPD, refresh rate, and bit of color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Latency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The Latency is the response time of XR devices when there is a change caused by the real environment or user.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The latency that can be tolerated is the time from displaying frame A to displaying rendered frame B. De‑ pending on the refresh rate, the latency tolerance can be as low as several milliseconds.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Currently, a 90 Hz refresh rate is widely used, which requires a latency smaller than 11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As shown in Table 2, some low‑interactive VR can </a:t>
            </a:r>
            <a:r>
              <a:rPr lang="en-US" sz="1100" b="0" i="0" dirty="0" err="1">
                <a:solidFill>
                  <a:srgbClr val="000000"/>
                </a:solidFill>
                <a:effectLst/>
                <a:latin typeface="Calibri" panose="020F0502020204030204" pitchFamily="34" charset="0"/>
              </a:rPr>
              <a:t>toler</a:t>
            </a:r>
            <a:r>
              <a:rPr lang="en-US" sz="1100" b="0" i="0" dirty="0">
                <a:solidFill>
                  <a:srgbClr val="000000"/>
                </a:solidFill>
                <a:effectLst/>
                <a:latin typeface="Calibri" panose="020F0502020204030204" pitchFamily="34" charset="0"/>
              </a:rPr>
              <a:t>‑ ate around 1000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latency. This is because the HMD can use a buffer to save multiple frames and play them with a certain delay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Based on the refresh rate of ultimate XR, the latency should be smaller than 8.3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Note that, the la‑ </a:t>
            </a:r>
            <a:r>
              <a:rPr lang="en-US" sz="1100" b="0" i="0" dirty="0" err="1">
                <a:solidFill>
                  <a:srgbClr val="000000"/>
                </a:solidFill>
                <a:effectLst/>
                <a:latin typeface="Calibri" panose="020F0502020204030204" pitchFamily="34" charset="0"/>
              </a:rPr>
              <a:t>tency</a:t>
            </a:r>
            <a:r>
              <a:rPr lang="en-US" sz="1100" b="0" i="0" dirty="0">
                <a:solidFill>
                  <a:srgbClr val="000000"/>
                </a:solidFill>
                <a:effectLst/>
                <a:latin typeface="Calibri" panose="020F0502020204030204" pitchFamily="34" charset="0"/>
              </a:rPr>
              <a:t> consists of wireless communication, sensing data fusion, computing, access to edge or cloud servers, and display response time. Since the latency caused by each party is highly stochastic, the communication and net‑ working latency should be much smaller than 8.3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to provide a high </a:t>
            </a:r>
            <a:r>
              <a:rPr lang="en-US" sz="1100" b="0" i="0" dirty="0" err="1">
                <a:solidFill>
                  <a:srgbClr val="000000"/>
                </a:solidFill>
                <a:effectLst/>
                <a:latin typeface="Calibri" panose="020F0502020204030204" pitchFamily="34" charset="0"/>
              </a:rPr>
              <a:t>QoE</a:t>
            </a:r>
            <a:r>
              <a:rPr lang="en-US" sz="1100" b="0" i="0" dirty="0">
                <a:solidFill>
                  <a:srgbClr val="000000"/>
                </a:solidFill>
                <a:effectLst/>
                <a:latin typeface="Calibri" panose="020F0502020204030204" pitchFamily="34" charset="0"/>
              </a:rPr>
              <a:t>.</a:t>
            </a:r>
          </a:p>
        </p:txBody>
      </p:sp>
      <p:sp>
        <p:nvSpPr>
          <p:cNvPr id="4" name="Slide Number Placeholder 3"/>
          <p:cNvSpPr>
            <a:spLocks noGrp="1"/>
          </p:cNvSpPr>
          <p:nvPr>
            <p:ph type="sldNum" sz="quarter" idx="5"/>
          </p:nvPr>
        </p:nvSpPr>
        <p:spPr/>
        <p:txBody>
          <a:bodyPr/>
          <a:lstStyle/>
          <a:p>
            <a:fld id="{DDB6AC41-E7DD-46CE-AAB9-23CF482BA337}" type="slidenum">
              <a:rPr lang="en-US" smtClean="0"/>
              <a:t>35</a:t>
            </a:fld>
            <a:endParaRPr lang="en-US"/>
          </a:p>
        </p:txBody>
      </p:sp>
    </p:spTree>
    <p:extLst>
      <p:ext uri="{BB962C8B-B14F-4D97-AF65-F5344CB8AC3E}">
        <p14:creationId xmlns:p14="http://schemas.microsoft.com/office/powerpoint/2010/main" val="4089225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a:t>
            </a:r>
            <a:r>
              <a:rPr lang="en-US" err="1"/>
              <a:t>OpenXR</a:t>
            </a:r>
            <a:r>
              <a:rPr lang="en-US"/>
              <a:t> for AR headsets: https://www.khronos.org/api/index_2017/openxr</a:t>
            </a:r>
          </a:p>
        </p:txBody>
      </p:sp>
      <p:sp>
        <p:nvSpPr>
          <p:cNvPr id="4" name="Slide Number Placeholder 3"/>
          <p:cNvSpPr>
            <a:spLocks noGrp="1"/>
          </p:cNvSpPr>
          <p:nvPr>
            <p:ph type="sldNum" sz="quarter" idx="5"/>
          </p:nvPr>
        </p:nvSpPr>
        <p:spPr/>
        <p:txBody>
          <a:bodyPr/>
          <a:lstStyle/>
          <a:p>
            <a:fld id="{DDB6AC41-E7DD-46CE-AAB9-23CF482BA337}" type="slidenum">
              <a:rPr lang="en-US" smtClean="0"/>
              <a:t>36</a:t>
            </a:fld>
            <a:endParaRPr lang="en-US"/>
          </a:p>
        </p:txBody>
      </p:sp>
    </p:spTree>
    <p:extLst>
      <p:ext uri="{BB962C8B-B14F-4D97-AF65-F5344CB8AC3E}">
        <p14:creationId xmlns:p14="http://schemas.microsoft.com/office/powerpoint/2010/main" val="3076489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player </a:t>
            </a:r>
            <a:r>
              <a:rPr lang="en-US" err="1"/>
              <a:t>stellarx</a:t>
            </a:r>
            <a:r>
              <a:rPr lang="en-US"/>
              <a:t>: https://www.stellarx.ai/faq</a:t>
            </a:r>
          </a:p>
        </p:txBody>
      </p:sp>
      <p:sp>
        <p:nvSpPr>
          <p:cNvPr id="4" name="Slide Number Placeholder 3"/>
          <p:cNvSpPr>
            <a:spLocks noGrp="1"/>
          </p:cNvSpPr>
          <p:nvPr>
            <p:ph type="sldNum" sz="quarter" idx="5"/>
          </p:nvPr>
        </p:nvSpPr>
        <p:spPr/>
        <p:txBody>
          <a:bodyPr/>
          <a:lstStyle/>
          <a:p>
            <a:fld id="{DDB6AC41-E7DD-46CE-AAB9-23CF482BA337}" type="slidenum">
              <a:rPr lang="en-US" smtClean="0"/>
              <a:t>38</a:t>
            </a:fld>
            <a:endParaRPr lang="en-US"/>
          </a:p>
        </p:txBody>
      </p:sp>
    </p:spTree>
    <p:extLst>
      <p:ext uri="{BB962C8B-B14F-4D97-AF65-F5344CB8AC3E}">
        <p14:creationId xmlns:p14="http://schemas.microsoft.com/office/powerpoint/2010/main" val="456405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player </a:t>
            </a:r>
            <a:r>
              <a:rPr lang="en-US" err="1"/>
              <a:t>stellarx</a:t>
            </a:r>
            <a:r>
              <a:rPr lang="en-US"/>
              <a:t>: https://www.stellarx.ai/faq</a:t>
            </a:r>
          </a:p>
        </p:txBody>
      </p:sp>
      <p:sp>
        <p:nvSpPr>
          <p:cNvPr id="4" name="Slide Number Placeholder 3"/>
          <p:cNvSpPr>
            <a:spLocks noGrp="1"/>
          </p:cNvSpPr>
          <p:nvPr>
            <p:ph type="sldNum" sz="quarter" idx="5"/>
          </p:nvPr>
        </p:nvSpPr>
        <p:spPr/>
        <p:txBody>
          <a:bodyPr/>
          <a:lstStyle/>
          <a:p>
            <a:fld id="{DDB6AC41-E7DD-46CE-AAB9-23CF482BA337}" type="slidenum">
              <a:rPr lang="en-US" smtClean="0"/>
              <a:t>39</a:t>
            </a:fld>
            <a:endParaRPr lang="en-US"/>
          </a:p>
        </p:txBody>
      </p:sp>
    </p:spTree>
    <p:extLst>
      <p:ext uri="{BB962C8B-B14F-4D97-AF65-F5344CB8AC3E}">
        <p14:creationId xmlns:p14="http://schemas.microsoft.com/office/powerpoint/2010/main" val="4278995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8</a:t>
            </a:fld>
            <a:endParaRPr lang="en-US"/>
          </a:p>
        </p:txBody>
      </p:sp>
    </p:spTree>
    <p:extLst>
      <p:ext uri="{BB962C8B-B14F-4D97-AF65-F5344CB8AC3E}">
        <p14:creationId xmlns:p14="http://schemas.microsoft.com/office/powerpoint/2010/main" val="4214115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MindAR</a:t>
            </a:r>
            <a:r>
              <a:rPr lang="en-US" dirty="0"/>
              <a:t> + three.js + </a:t>
            </a:r>
            <a:r>
              <a:rPr lang="en-US" dirty="0" err="1"/>
              <a:t>Tensorflow</a:t>
            </a:r>
            <a:r>
              <a:rPr lang="en-US" dirty="0"/>
              <a:t> model all run in the browser, on the frontend. No live camera feed stays on user’s device, not transmitted elsewhere.</a:t>
            </a:r>
          </a:p>
          <a:p>
            <a:r>
              <a:rPr lang="en-US" dirty="0"/>
              <a:t>3 lambdas instead of a </a:t>
            </a:r>
            <a:r>
              <a:rPr lang="en-US" dirty="0" err="1"/>
              <a:t>nodejs</a:t>
            </a:r>
            <a:r>
              <a:rPr lang="en-US" dirty="0"/>
              <a:t> app handling all </a:t>
            </a:r>
            <a:r>
              <a:rPr lang="en-US" dirty="0" err="1"/>
              <a:t>api</a:t>
            </a:r>
            <a:r>
              <a:rPr lang="en-US" dirty="0"/>
              <a:t> calls = isolating read/ write traffic = lambda to scale independently.</a:t>
            </a:r>
          </a:p>
          <a:p>
            <a:r>
              <a:rPr lang="en-US" dirty="0"/>
              <a:t>MQTTS + </a:t>
            </a:r>
            <a:r>
              <a:rPr lang="en-US" dirty="0" err="1"/>
              <a:t>ddb</a:t>
            </a:r>
            <a:r>
              <a:rPr lang="en-US" dirty="0"/>
              <a:t> configuration = data encrypted in transit + at rest. E.g., ASML don’t want anyone to know the running status of their factory machines. </a:t>
            </a:r>
          </a:p>
          <a:p>
            <a:r>
              <a:rPr lang="en-US" dirty="0"/>
              <a:t>Time-to-live config: cost optimization in addition to performance + security</a:t>
            </a:r>
          </a:p>
        </p:txBody>
      </p:sp>
      <p:sp>
        <p:nvSpPr>
          <p:cNvPr id="4" name="Slide Number Placeholder 3"/>
          <p:cNvSpPr>
            <a:spLocks noGrp="1"/>
          </p:cNvSpPr>
          <p:nvPr>
            <p:ph type="sldNum" sz="quarter" idx="5"/>
          </p:nvPr>
        </p:nvSpPr>
        <p:spPr/>
        <p:txBody>
          <a:bodyPr/>
          <a:lstStyle/>
          <a:p>
            <a:fld id="{DDB6AC41-E7DD-46CE-AAB9-23CF482BA337}" type="slidenum">
              <a:rPr lang="en-US" smtClean="0"/>
              <a:t>9</a:t>
            </a:fld>
            <a:endParaRPr lang="en-US"/>
          </a:p>
        </p:txBody>
      </p:sp>
    </p:spTree>
    <p:extLst>
      <p:ext uri="{BB962C8B-B14F-4D97-AF65-F5344CB8AC3E}">
        <p14:creationId xmlns:p14="http://schemas.microsoft.com/office/powerpoint/2010/main" val="4280582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10</a:t>
            </a:fld>
            <a:endParaRPr lang="en-US"/>
          </a:p>
        </p:txBody>
      </p:sp>
    </p:spTree>
    <p:extLst>
      <p:ext uri="{BB962C8B-B14F-4D97-AF65-F5344CB8AC3E}">
        <p14:creationId xmlns:p14="http://schemas.microsoft.com/office/powerpoint/2010/main" val="3883797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11</a:t>
            </a:fld>
            <a:endParaRPr lang="en-US"/>
          </a:p>
        </p:txBody>
      </p:sp>
    </p:spTree>
    <p:extLst>
      <p:ext uri="{BB962C8B-B14F-4D97-AF65-F5344CB8AC3E}">
        <p14:creationId xmlns:p14="http://schemas.microsoft.com/office/powerpoint/2010/main" val="2146388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12</a:t>
            </a:fld>
            <a:endParaRPr lang="en-US"/>
          </a:p>
        </p:txBody>
      </p:sp>
    </p:spTree>
    <p:extLst>
      <p:ext uri="{BB962C8B-B14F-4D97-AF65-F5344CB8AC3E}">
        <p14:creationId xmlns:p14="http://schemas.microsoft.com/office/powerpoint/2010/main" val="2907781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13</a:t>
            </a:fld>
            <a:endParaRPr lang="en-US"/>
          </a:p>
        </p:txBody>
      </p:sp>
    </p:spTree>
    <p:extLst>
      <p:ext uri="{BB962C8B-B14F-4D97-AF65-F5344CB8AC3E}">
        <p14:creationId xmlns:p14="http://schemas.microsoft.com/office/powerpoint/2010/main" val="2539330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14</a:t>
            </a:fld>
            <a:endParaRPr lang="en-US"/>
          </a:p>
        </p:txBody>
      </p:sp>
    </p:spTree>
    <p:extLst>
      <p:ext uri="{BB962C8B-B14F-4D97-AF65-F5344CB8AC3E}">
        <p14:creationId xmlns:p14="http://schemas.microsoft.com/office/powerpoint/2010/main" val="1481608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form.accenture.com/"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DA00-D7F5-82D6-2413-396FCFC1B1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9BFBB5D-2C4C-3BDC-EB46-97C88E5C8C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F90A6B-FB59-0EAC-7C3C-09BC6FD7E93A}"/>
              </a:ext>
            </a:extLst>
          </p:cNvPr>
          <p:cNvSpPr>
            <a:spLocks noGrp="1"/>
          </p:cNvSpPr>
          <p:nvPr>
            <p:ph type="dt" sz="half" idx="10"/>
          </p:nvPr>
        </p:nvSpPr>
        <p:spPr/>
        <p:txBody>
          <a:bodyPr/>
          <a:lstStyle/>
          <a:p>
            <a:fld id="{71C2ABF1-E9C1-4F9C-BFE3-AF9B4647C523}" type="datetimeFigureOut">
              <a:rPr lang="en-GB" smtClean="0"/>
              <a:t>30/01/2023</a:t>
            </a:fld>
            <a:endParaRPr lang="en-GB"/>
          </a:p>
        </p:txBody>
      </p:sp>
      <p:sp>
        <p:nvSpPr>
          <p:cNvPr id="5" name="Footer Placeholder 4">
            <a:extLst>
              <a:ext uri="{FF2B5EF4-FFF2-40B4-BE49-F238E27FC236}">
                <a16:creationId xmlns:a16="http://schemas.microsoft.com/office/drawing/2014/main" id="{CDDAAC3D-632A-2A41-D7B0-4B46B5A8EB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2F34CC1-7E43-03DE-1968-2A623FD48387}"/>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4186734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8FC5-469A-1F93-DDA0-86ABCE570BA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84B36A3-733D-C1DF-6CE1-8196051598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FE1881D-9F91-C768-3DAD-91312948F3D8}"/>
              </a:ext>
            </a:extLst>
          </p:cNvPr>
          <p:cNvSpPr>
            <a:spLocks noGrp="1"/>
          </p:cNvSpPr>
          <p:nvPr>
            <p:ph type="dt" sz="half" idx="10"/>
          </p:nvPr>
        </p:nvSpPr>
        <p:spPr/>
        <p:txBody>
          <a:bodyPr/>
          <a:lstStyle/>
          <a:p>
            <a:fld id="{71C2ABF1-E9C1-4F9C-BFE3-AF9B4647C523}" type="datetimeFigureOut">
              <a:rPr lang="en-GB" smtClean="0"/>
              <a:t>30/01/2023</a:t>
            </a:fld>
            <a:endParaRPr lang="en-GB"/>
          </a:p>
        </p:txBody>
      </p:sp>
      <p:sp>
        <p:nvSpPr>
          <p:cNvPr id="5" name="Footer Placeholder 4">
            <a:extLst>
              <a:ext uri="{FF2B5EF4-FFF2-40B4-BE49-F238E27FC236}">
                <a16:creationId xmlns:a16="http://schemas.microsoft.com/office/drawing/2014/main" id="{E268BF0D-AE4F-4505-E3D3-2250DCC8DF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A0E456-4494-F29D-B924-AF43D53725C2}"/>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15161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464D6D-A138-A2BD-363F-EEE9EFBDECD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CC0AB8-7F85-FD64-352C-C10E73992E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DCAB35-1A57-213F-6DFF-4CE7187507F6}"/>
              </a:ext>
            </a:extLst>
          </p:cNvPr>
          <p:cNvSpPr>
            <a:spLocks noGrp="1"/>
          </p:cNvSpPr>
          <p:nvPr>
            <p:ph type="dt" sz="half" idx="10"/>
          </p:nvPr>
        </p:nvSpPr>
        <p:spPr/>
        <p:txBody>
          <a:bodyPr/>
          <a:lstStyle/>
          <a:p>
            <a:fld id="{71C2ABF1-E9C1-4F9C-BFE3-AF9B4647C523}" type="datetimeFigureOut">
              <a:rPr lang="en-GB" smtClean="0"/>
              <a:t>30/01/2023</a:t>
            </a:fld>
            <a:endParaRPr lang="en-GB"/>
          </a:p>
        </p:txBody>
      </p:sp>
      <p:sp>
        <p:nvSpPr>
          <p:cNvPr id="5" name="Footer Placeholder 4">
            <a:extLst>
              <a:ext uri="{FF2B5EF4-FFF2-40B4-BE49-F238E27FC236}">
                <a16:creationId xmlns:a16="http://schemas.microsoft.com/office/drawing/2014/main" id="{0FD3496A-4671-5271-CC46-55E4EBC484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B5EBE-7F41-B9DF-5363-9C36E7D6D26A}"/>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985586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200"/>
          </a:xfrm>
          <a:prstGeom prst="rect">
            <a:avLst/>
          </a:prstGeom>
        </p:spPr>
        <p:txBody>
          <a:bodyPr lIns="0" tIns="0" rIns="0" bIns="0" anchor="ctr"/>
          <a:lstStyle>
            <a:lvl1pPr algn="ctr">
              <a:defRPr sz="8800">
                <a:solidFill>
                  <a:schemeClr val="tx1"/>
                </a:solidFill>
              </a:defRPr>
            </a:lvl1pPr>
          </a:lstStyle>
          <a:p>
            <a:r>
              <a:rPr lang="en-US" dirty="0"/>
              <a:t>Welcome</a:t>
            </a:r>
          </a:p>
        </p:txBody>
      </p:sp>
      <p:pic>
        <p:nvPicPr>
          <p:cNvPr id="5" name="Picture 4" descr="A picture containing card, drawing, crosswalk, table&#10;&#10;Description automatically generated">
            <a:extLst>
              <a:ext uri="{FF2B5EF4-FFF2-40B4-BE49-F238E27FC236}">
                <a16:creationId xmlns:a16="http://schemas.microsoft.com/office/drawing/2014/main" id="{89528D09-D9F4-47CA-BBA9-7AF13078DF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7" name="TextBox 6">
            <a:extLst>
              <a:ext uri="{FF2B5EF4-FFF2-40B4-BE49-F238E27FC236}">
                <a16:creationId xmlns:a16="http://schemas.microsoft.com/office/drawing/2014/main" id="{35F21F7E-CEFA-4A8F-862E-8631C40CEA2C}"/>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Tree>
    <p:extLst>
      <p:ext uri="{BB962C8B-B14F-4D97-AF65-F5344CB8AC3E}">
        <p14:creationId xmlns:p14="http://schemas.microsoft.com/office/powerpoint/2010/main" val="2395245892"/>
      </p:ext>
    </p:extLst>
  </p:cSld>
  <p:clrMapOvr>
    <a:overrideClrMapping bg1="dk1" tx1="lt1" bg2="dk2" tx2="lt2" accent1="accent1" accent2="accent2" accent3="accent3" accent4="accent4" accent5="accent5" accent6="accent6" hlink="hlink" folHlink="folHlink"/>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Purple Cover D + Greater Than L">
    <p:bg>
      <p:bgPr>
        <a:solidFill>
          <a:schemeClr val="accent3"/>
        </a:solidFill>
        <a:effectLst/>
      </p:bgPr>
    </p:bg>
    <p:spTree>
      <p:nvGrpSpPr>
        <p:cNvPr id="1" name=""/>
        <p:cNvGrpSpPr/>
        <p:nvPr/>
      </p:nvGrpSpPr>
      <p:grpSpPr>
        <a:xfrm>
          <a:off x="0" y="0"/>
          <a:ext cx="0" cy="0"/>
          <a:chOff x="0" y="0"/>
          <a:chExt cx="0" cy="0"/>
        </a:xfrm>
      </p:grpSpPr>
      <p:pic>
        <p:nvPicPr>
          <p:cNvPr id="9" name="Picture 8" descr="Shape, background pattern&#10;&#10;Description automatically generated">
            <a:extLst>
              <a:ext uri="{FF2B5EF4-FFF2-40B4-BE49-F238E27FC236}">
                <a16:creationId xmlns:a16="http://schemas.microsoft.com/office/drawing/2014/main" id="{FFD33371-256D-DB4D-867D-333CDE8D405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24859" y="0"/>
            <a:ext cx="7186141" cy="6858000"/>
          </a:xfrm>
          <a:prstGeom prst="rect">
            <a:avLst/>
          </a:prstGeom>
        </p:spPr>
      </p:pic>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6D546AA4-146F-4349-A95C-2FE9F58C88E2}"/>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
        <p:nvSpPr>
          <p:cNvPr id="12" name="Text Placeholder 15">
            <a:extLst>
              <a:ext uri="{FF2B5EF4-FFF2-40B4-BE49-F238E27FC236}">
                <a16:creationId xmlns:a16="http://schemas.microsoft.com/office/drawing/2014/main" id="{7622263B-A8AE-4C43-853B-755A5059D40B}"/>
              </a:ext>
            </a:extLst>
          </p:cNvPr>
          <p:cNvSpPr>
            <a:spLocks noGrp="1"/>
          </p:cNvSpPr>
          <p:nvPr>
            <p:ph type="body" sz="quarter" idx="13" hasCustomPrompt="1"/>
          </p:nvPr>
        </p:nvSpPr>
        <p:spPr>
          <a:xfrm>
            <a:off x="475595" y="2040042"/>
            <a:ext cx="5512905" cy="418614"/>
          </a:xfrm>
          <a:prstGeom prst="rect">
            <a:avLst/>
          </a:prstGeom>
        </p:spPr>
        <p:txBody>
          <a:bodyPr vert="horz" lIns="0" tIns="0" rIns="0" bIns="0" rtlCol="0">
            <a:noAutofit/>
          </a:bodyPr>
          <a:lstStyle>
            <a:lvl1pPr marL="0" indent="0" algn="l">
              <a:lnSpc>
                <a:spcPct val="90000"/>
              </a:lnSpc>
              <a:buNone/>
              <a:defRPr lang="en-US" sz="2400" b="1" i="0" spc="0" dirty="0" smtClean="0">
                <a:solidFill>
                  <a:schemeClr val="tx1"/>
                </a:solidFill>
                <a:latin typeface="Graphik-Semibold" panose="020B0503030202060203" pitchFamily="34"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Subtitle</a:t>
            </a:r>
          </a:p>
        </p:txBody>
      </p:sp>
      <p:sp>
        <p:nvSpPr>
          <p:cNvPr id="14" name="Text Placeholder 15">
            <a:extLst>
              <a:ext uri="{FF2B5EF4-FFF2-40B4-BE49-F238E27FC236}">
                <a16:creationId xmlns:a16="http://schemas.microsoft.com/office/drawing/2014/main" id="{15EECAE5-54BE-554C-B89B-8763696CF1B7}"/>
              </a:ext>
            </a:extLst>
          </p:cNvPr>
          <p:cNvSpPr>
            <a:spLocks noGrp="1"/>
          </p:cNvSpPr>
          <p:nvPr>
            <p:ph type="body" sz="quarter" idx="14" hasCustomPrompt="1"/>
          </p:nvPr>
        </p:nvSpPr>
        <p:spPr>
          <a:xfrm>
            <a:off x="475595" y="4341643"/>
            <a:ext cx="4241801" cy="418614"/>
          </a:xfrm>
          <a:prstGeom prst="rect">
            <a:avLst/>
          </a:prstGeom>
        </p:spPr>
        <p:txBody>
          <a:bodyPr vert="horz" lIns="0" tIns="0" rIns="0" bIns="0" rtlCol="0">
            <a:noAutofit/>
          </a:bodyPr>
          <a:lstStyle>
            <a:lvl1pPr marL="0" indent="0" algn="l">
              <a:lnSpc>
                <a:spcPct val="90000"/>
              </a:lnSpc>
              <a:buNone/>
              <a:defRPr lang="en-US" sz="1600" b="0" i="0" spc="0" baseline="0" dirty="0" smtClean="0">
                <a:solidFill>
                  <a:schemeClr val="tx1"/>
                </a:solidFill>
                <a:latin typeface="GT Sectra Fine Rg" pitchFamily="2"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Date</a:t>
            </a:r>
          </a:p>
        </p:txBody>
      </p:sp>
      <p:sp>
        <p:nvSpPr>
          <p:cNvPr id="15" name="Title 1">
            <a:extLst>
              <a:ext uri="{FF2B5EF4-FFF2-40B4-BE49-F238E27FC236}">
                <a16:creationId xmlns:a16="http://schemas.microsoft.com/office/drawing/2014/main" id="{FE4B75A9-80C8-1B49-AA6D-F3736F06E1F1}"/>
              </a:ext>
            </a:extLst>
          </p:cNvPr>
          <p:cNvSpPr>
            <a:spLocks noGrp="1"/>
          </p:cNvSpPr>
          <p:nvPr>
            <p:ph type="title" hasCustomPrompt="1"/>
          </p:nvPr>
        </p:nvSpPr>
        <p:spPr>
          <a:xfrm>
            <a:off x="475595" y="2484783"/>
            <a:ext cx="7040753" cy="1857600"/>
          </a:xfrm>
          <a:prstGeom prst="rect">
            <a:avLst/>
          </a:prstGeom>
        </p:spPr>
        <p:txBody>
          <a:bodyPr lIns="0" tIns="0" rIns="0" bIns="0" anchor="ctr"/>
          <a:lstStyle>
            <a:lvl1pPr algn="l">
              <a:defRPr sz="8000">
                <a:solidFill>
                  <a:schemeClr val="tx1"/>
                </a:solidFill>
              </a:defRPr>
            </a:lvl1pPr>
          </a:lstStyle>
          <a:p>
            <a:r>
              <a:rPr lang="en-US" dirty="0"/>
              <a:t>Title</a:t>
            </a:r>
          </a:p>
        </p:txBody>
      </p:sp>
    </p:spTree>
    <p:extLst>
      <p:ext uri="{BB962C8B-B14F-4D97-AF65-F5344CB8AC3E}">
        <p14:creationId xmlns:p14="http://schemas.microsoft.com/office/powerpoint/2010/main" val="2753626674"/>
      </p:ext>
    </p:extLst>
  </p:cSld>
  <p:clrMapOvr>
    <a:overrideClrMapping bg1="dk1" tx1="lt1" bg2="dk2" tx2="lt2" accent1="accent1" accent2="accent2" accent3="accent3" accent4="accent4" accent5="accent5" accent6="accent6" hlink="hlink" folHlink="folHlink"/>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edium Title">
    <p:bg>
      <p:bgPr>
        <a:solidFill>
          <a:schemeClr val="bg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9144117E-8A84-714F-9D35-B2F5483B8A67}"/>
              </a:ext>
            </a:extLst>
          </p:cNvPr>
          <p:cNvSpPr>
            <a:spLocks noGrp="1"/>
          </p:cNvSpPr>
          <p:nvPr>
            <p:ph type="body" sz="quarter" idx="14" hasCustomPrompt="1"/>
          </p:nvPr>
        </p:nvSpPr>
        <p:spPr>
          <a:xfrm>
            <a:off x="454636" y="444948"/>
            <a:ext cx="11286000" cy="1030500"/>
          </a:xfrm>
          <a:prstGeom prst="rect">
            <a:avLst/>
          </a:prstGeom>
        </p:spPr>
        <p:txBody>
          <a:bodyPr lIns="0" tIns="0" rIns="0" bIns="0">
            <a:noAutofit/>
          </a:bodyPr>
          <a:lstStyle>
            <a:lvl1pPr>
              <a:lnSpc>
                <a:spcPct val="80000"/>
              </a:lnSpc>
              <a:spcBef>
                <a:spcPts val="0"/>
              </a:spcBef>
              <a:spcAft>
                <a:spcPts val="0"/>
              </a:spcAft>
              <a:defRPr sz="4800" b="1" i="0">
                <a:latin typeface="Graphik" panose="020B0503030202060203" pitchFamily="34" charset="77"/>
              </a:defRPr>
            </a:lvl1pPr>
          </a:lstStyle>
          <a:p>
            <a:pPr lvl="0"/>
            <a:r>
              <a:rPr lang="en-US" dirty="0"/>
              <a:t>Click to edit this Master title</a:t>
            </a:r>
          </a:p>
        </p:txBody>
      </p:sp>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dirty="0"/>
          </a:p>
        </p:txBody>
      </p:sp>
    </p:spTree>
    <p:extLst>
      <p:ext uri="{BB962C8B-B14F-4D97-AF65-F5344CB8AC3E}">
        <p14:creationId xmlns:p14="http://schemas.microsoft.com/office/powerpoint/2010/main" val="3890216248"/>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dirty="0"/>
          </a:p>
        </p:txBody>
      </p:sp>
      <p:sp>
        <p:nvSpPr>
          <p:cNvPr id="7" name="Text Placeholder 4">
            <a:extLst>
              <a:ext uri="{FF2B5EF4-FFF2-40B4-BE49-F238E27FC236}">
                <a16:creationId xmlns:a16="http://schemas.microsoft.com/office/drawing/2014/main" id="{C6AF662F-5FB5-374D-A851-A69DE83E04E7}"/>
              </a:ext>
            </a:extLst>
          </p:cNvPr>
          <p:cNvSpPr>
            <a:spLocks noGrp="1"/>
          </p:cNvSpPr>
          <p:nvPr>
            <p:ph type="body" sz="quarter" idx="14" hasCustomPrompt="1"/>
          </p:nvPr>
        </p:nvSpPr>
        <p:spPr>
          <a:xfrm>
            <a:off x="454637" y="444948"/>
            <a:ext cx="5641364" cy="1030481"/>
          </a:xfrm>
          <a:prstGeom prst="rect">
            <a:avLst/>
          </a:prstGeom>
        </p:spPr>
        <p:txBody>
          <a:bodyPr lIns="0" tIns="0" rIns="0" bIns="0">
            <a:noAutofit/>
          </a:bodyPr>
          <a:lstStyle>
            <a:lvl1pPr>
              <a:lnSpc>
                <a:spcPct val="80000"/>
              </a:lnSpc>
              <a:spcBef>
                <a:spcPts val="0"/>
              </a:spcBef>
              <a:spcAft>
                <a:spcPts val="0"/>
              </a:spcAft>
              <a:defRPr sz="3200" b="1" i="0">
                <a:latin typeface="Graphik" panose="020B0503030202060203" pitchFamily="34" charset="77"/>
              </a:defRPr>
            </a:lvl1pPr>
          </a:lstStyle>
          <a:p>
            <a:pPr lvl="0"/>
            <a:r>
              <a:rPr lang="en-US" dirty="0"/>
              <a:t>Click to edit this master title</a:t>
            </a:r>
          </a:p>
        </p:txBody>
      </p:sp>
    </p:spTree>
    <p:extLst>
      <p:ext uri="{BB962C8B-B14F-4D97-AF65-F5344CB8AC3E}">
        <p14:creationId xmlns:p14="http://schemas.microsoft.com/office/powerpoint/2010/main" val="132360168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iddleTitle_Paragraph">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8A46EA9D-67DB-7642-AABD-BB22539A1DA6}"/>
              </a:ext>
            </a:extLst>
          </p:cNvPr>
          <p:cNvSpPr>
            <a:spLocks noGrp="1"/>
          </p:cNvSpPr>
          <p:nvPr>
            <p:ph type="body" sz="quarter" idx="29" hasCustomPrompt="1"/>
          </p:nvPr>
        </p:nvSpPr>
        <p:spPr>
          <a:xfrm>
            <a:off x="6317163" y="1875118"/>
            <a:ext cx="5419616" cy="3401999"/>
          </a:xfrm>
          <a:prstGeom prst="rect">
            <a:avLst/>
          </a:prstGeom>
        </p:spPr>
        <p:txBody>
          <a:bodyPr lIns="0" tIns="0" rIns="0" bIns="0" anchor="ctr">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dirty="0"/>
              <a:t>Click to edit paragraph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9DA6BDE7-7E71-EF45-8003-DCF9D573E048}"/>
              </a:ext>
            </a:extLst>
          </p:cNvPr>
          <p:cNvSpPr>
            <a:spLocks noGrp="1"/>
          </p:cNvSpPr>
          <p:nvPr>
            <p:ph type="body" sz="quarter" idx="14" hasCustomPrompt="1"/>
          </p:nvPr>
        </p:nvSpPr>
        <p:spPr>
          <a:xfrm>
            <a:off x="454635" y="1875117"/>
            <a:ext cx="5419615" cy="3401999"/>
          </a:xfrm>
          <a:prstGeom prst="rect">
            <a:avLst/>
          </a:prstGeom>
        </p:spPr>
        <p:txBody>
          <a:bodyPr lIns="0" tIns="0" rIns="0" bIns="0" anchor="ctr">
            <a:noAutofit/>
          </a:bodyPr>
          <a:lstStyle>
            <a:lvl1pPr>
              <a:lnSpc>
                <a:spcPct val="80000"/>
              </a:lnSpc>
              <a:spcBef>
                <a:spcPts val="0"/>
              </a:spcBef>
              <a:spcAft>
                <a:spcPts val="1200"/>
              </a:spcAft>
              <a:defRPr sz="4800" b="1" i="0">
                <a:latin typeface="Graphik" panose="020B0503030202060203" pitchFamily="34" charset="77"/>
              </a:defRPr>
            </a:lvl1pPr>
          </a:lstStyle>
          <a:p>
            <a:pPr lvl="0"/>
            <a:r>
              <a:rPr lang="en-US" dirty="0"/>
              <a:t>Click to edit this Master title</a:t>
            </a:r>
          </a:p>
        </p:txBody>
      </p:sp>
    </p:spTree>
    <p:extLst>
      <p:ext uri="{BB962C8B-B14F-4D97-AF65-F5344CB8AC3E}">
        <p14:creationId xmlns:p14="http://schemas.microsoft.com/office/powerpoint/2010/main" val="1747108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Greetings Gradient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442913" y="2318273"/>
            <a:ext cx="6978839" cy="2221454"/>
          </a:xfrm>
          <a:prstGeom prst="rect">
            <a:avLst/>
          </a:prstGeom>
        </p:spPr>
        <p:txBody>
          <a:bodyPr lIns="0" tIns="0" rIns="0" bIns="0" anchor="ctr"/>
          <a:lstStyle>
            <a:lvl1pPr algn="l">
              <a:defRPr sz="8000">
                <a:solidFill>
                  <a:schemeClr val="tx1"/>
                </a:solidFill>
              </a:defRPr>
            </a:lvl1pPr>
          </a:lstStyle>
          <a:p>
            <a:r>
              <a:rPr lang="en-US" dirty="0"/>
              <a:t>Thank you</a:t>
            </a:r>
          </a:p>
        </p:txBody>
      </p:sp>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713522662"/>
      </p:ext>
    </p:extLst>
  </p:cSld>
  <p:clrMapOvr>
    <a:overrideClrMapping bg1="dk1" tx1="lt1" bg2="dk2" tx2="lt2" accent1="accent1" accent2="accent2" accent3="accent3" accent4="accent4" accent5="accent5" accent6="accent6" hlink="hlink" folHlink="folHlink"/>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Slide Gray Box Lef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1B9F259-DEEB-DB43-88EF-148F63EBBB78}"/>
              </a:ext>
            </a:extLst>
          </p:cNvPr>
          <p:cNvSpPr/>
          <p:nvPr userDrawn="1"/>
        </p:nvSpPr>
        <p:spPr>
          <a:xfrm>
            <a:off x="1" y="0"/>
            <a:ext cx="749807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phik"/>
              <a:ea typeface="+mn-ea"/>
              <a:cs typeface="+mn-cs"/>
            </a:endParaRPr>
          </a:p>
        </p:txBody>
      </p:sp>
      <p:sp>
        <p:nvSpPr>
          <p:cNvPr id="19" name="Text Placeholder 2">
            <a:extLst>
              <a:ext uri="{FF2B5EF4-FFF2-40B4-BE49-F238E27FC236}">
                <a16:creationId xmlns:a16="http://schemas.microsoft.com/office/drawing/2014/main" id="{CCDD4070-364F-F94C-B185-67DA31D49DFF}"/>
              </a:ext>
            </a:extLst>
          </p:cNvPr>
          <p:cNvSpPr txBox="1">
            <a:spLocks/>
          </p:cNvSpPr>
          <p:nvPr/>
        </p:nvSpPr>
        <p:spPr>
          <a:xfrm>
            <a:off x="453881" y="5828453"/>
            <a:ext cx="914400" cy="243838"/>
          </a:xfrm>
          <a:prstGeom prst="rect">
            <a:avLst/>
          </a:prstGeom>
          <a:solidFill>
            <a:schemeClr val="bg1">
              <a:lumMod val="85000"/>
            </a:schemeClr>
          </a:solidFill>
        </p:spPr>
        <p:txBody>
          <a:bodyPr lIns="72000" tIns="72000" rIns="72000" bIns="72000">
            <a:noAutofit/>
          </a:bodyPr>
          <a:lstStyle>
            <a:lvl1pPr marL="0" indent="0" algn="l" defTabSz="914377" rtl="0" eaLnBrk="1" latinLnBrk="0" hangingPunct="1">
              <a:lnSpc>
                <a:spcPct val="80000"/>
              </a:lnSpc>
              <a:spcBef>
                <a:spcPts val="0"/>
              </a:spcBef>
              <a:spcAft>
                <a:spcPts val="0"/>
              </a:spcAft>
              <a:buFont typeface="Arial" panose="020B0604020202020204" pitchFamily="34" charset="0"/>
              <a:buNone/>
              <a:defRPr sz="1000" b="1" i="0" kern="1200" cap="none" spc="200" baseline="0">
                <a:solidFill>
                  <a:schemeClr val="tx1"/>
                </a:solidFill>
                <a:latin typeface="Graphik" panose="020B0503030202060203" pitchFamily="34" charset="77"/>
                <a:ea typeface="+mn-ea"/>
                <a:cs typeface="+mn-cs"/>
              </a:defRPr>
            </a:lvl1pPr>
            <a:lvl2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baseline="0">
                <a:solidFill>
                  <a:schemeClr val="tx1"/>
                </a:solidFill>
                <a:latin typeface="Graphik Semibold" panose="020B0503030202060203" pitchFamily="34" charset="77"/>
                <a:ea typeface="+mn-ea"/>
                <a:cs typeface="+mn-cs"/>
              </a:defRPr>
            </a:lvl2pPr>
            <a:lvl3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a:solidFill>
                  <a:schemeClr val="tx1"/>
                </a:solidFill>
                <a:latin typeface="Graphik Semibold" panose="020B0503030202060203" pitchFamily="34" charset="77"/>
                <a:ea typeface="+mn-ea"/>
                <a:cs typeface="+mn-cs"/>
              </a:defRPr>
            </a:lvl3pPr>
            <a:lvl4pPr marL="173034" indent="-169858"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4pPr>
            <a:lvl5pPr marL="346066" indent="-177796"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0" i="0" kern="1200" cap="all" spc="100" baseline="0">
                <a:solidFill>
                  <a:schemeClr val="tx1"/>
                </a:solidFill>
                <a:latin typeface="Graphik Medium"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8000" b="1" i="0" kern="1200" cap="none" spc="-180" baseline="0">
                <a:solidFill>
                  <a:schemeClr val="tx1"/>
                </a:solidFill>
                <a:latin typeface="Graphik Black" panose="020B0503030202060203" pitchFamily="34" charset="77"/>
                <a:ea typeface="+mn-ea"/>
                <a:cs typeface="+mn-cs"/>
              </a:defRPr>
            </a:lvl9pPr>
          </a:lstStyle>
          <a:p>
            <a:pPr marL="0" marR="0" lvl="0" indent="0" algn="ctr" defTabSz="914377" rtl="0" eaLnBrk="1" fontAlgn="auto" latinLnBrk="0" hangingPunct="1">
              <a:lnSpc>
                <a:spcPct val="80000"/>
              </a:lnSpc>
              <a:spcBef>
                <a:spcPts val="0"/>
              </a:spcBef>
              <a:spcAft>
                <a:spcPts val="0"/>
              </a:spcAft>
              <a:buClrTx/>
              <a:buSzTx/>
              <a:buFont typeface="Arial" panose="020B0604020202020204" pitchFamily="34" charset="0"/>
              <a:buNone/>
              <a:tabLst/>
              <a:defRPr/>
            </a:pPr>
            <a:r>
              <a:rPr kumimoji="0" lang="en-US" sz="800" b="1" i="0" u="none" strike="noStrike" kern="1200" cap="none" spc="80" normalizeH="0" baseline="0" noProof="0" dirty="0">
                <a:ln>
                  <a:noFill/>
                </a:ln>
                <a:solidFill>
                  <a:srgbClr val="5A5A5A"/>
                </a:solidFill>
                <a:effectLst/>
                <a:uLnTx/>
                <a:uFillTx/>
                <a:latin typeface="Graphik Semibold" panose="020B0503030202060203" pitchFamily="34" charset="77"/>
                <a:ea typeface="+mn-ea"/>
                <a:cs typeface="+mn-cs"/>
              </a:rPr>
              <a:t>INDUSTRY</a:t>
            </a:r>
          </a:p>
        </p:txBody>
      </p:sp>
      <p:sp>
        <p:nvSpPr>
          <p:cNvPr id="21" name="Text Placeholder 2">
            <a:extLst>
              <a:ext uri="{FF2B5EF4-FFF2-40B4-BE49-F238E27FC236}">
                <a16:creationId xmlns:a16="http://schemas.microsoft.com/office/drawing/2014/main" id="{2B01C56D-CD67-A94D-ADD8-B35E90AB0406}"/>
              </a:ext>
            </a:extLst>
          </p:cNvPr>
          <p:cNvSpPr txBox="1">
            <a:spLocks/>
          </p:cNvSpPr>
          <p:nvPr/>
        </p:nvSpPr>
        <p:spPr>
          <a:xfrm>
            <a:off x="3951224" y="5828452"/>
            <a:ext cx="914400" cy="257154"/>
          </a:xfrm>
          <a:prstGeom prst="rect">
            <a:avLst/>
          </a:prstGeom>
          <a:solidFill>
            <a:schemeClr val="bg1">
              <a:lumMod val="85000"/>
            </a:schemeClr>
          </a:solidFill>
        </p:spPr>
        <p:txBody>
          <a:bodyPr lIns="72000" tIns="72000" rIns="72000" bIns="72000">
            <a:noAutofit/>
          </a:bodyPr>
          <a:lstStyle>
            <a:lvl1pPr marL="0" indent="0" algn="l" defTabSz="914377" rtl="0" eaLnBrk="1" latinLnBrk="0" hangingPunct="1">
              <a:lnSpc>
                <a:spcPct val="80000"/>
              </a:lnSpc>
              <a:spcBef>
                <a:spcPts val="0"/>
              </a:spcBef>
              <a:spcAft>
                <a:spcPts val="0"/>
              </a:spcAft>
              <a:buFont typeface="Arial" panose="020B0604020202020204" pitchFamily="34" charset="0"/>
              <a:buNone/>
              <a:defRPr sz="1000" b="1" i="0" kern="1200" cap="none" spc="200" baseline="0">
                <a:solidFill>
                  <a:schemeClr val="tx1"/>
                </a:solidFill>
                <a:latin typeface="Graphik" panose="020B0503030202060203" pitchFamily="34" charset="77"/>
                <a:ea typeface="+mn-ea"/>
                <a:cs typeface="+mn-cs"/>
              </a:defRPr>
            </a:lvl1pPr>
            <a:lvl2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baseline="0">
                <a:solidFill>
                  <a:schemeClr val="tx1"/>
                </a:solidFill>
                <a:latin typeface="Graphik Semibold" panose="020B0503030202060203" pitchFamily="34" charset="77"/>
                <a:ea typeface="+mn-ea"/>
                <a:cs typeface="+mn-cs"/>
              </a:defRPr>
            </a:lvl2pPr>
            <a:lvl3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a:solidFill>
                  <a:schemeClr val="tx1"/>
                </a:solidFill>
                <a:latin typeface="Graphik Semibold" panose="020B0503030202060203" pitchFamily="34" charset="77"/>
                <a:ea typeface="+mn-ea"/>
                <a:cs typeface="+mn-cs"/>
              </a:defRPr>
            </a:lvl3pPr>
            <a:lvl4pPr marL="173034" indent="-169858"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4pPr>
            <a:lvl5pPr marL="346066" indent="-177796"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0" i="0" kern="1200" cap="all" spc="100" baseline="0">
                <a:solidFill>
                  <a:schemeClr val="tx1"/>
                </a:solidFill>
                <a:latin typeface="Graphik Medium"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8000" b="1" i="0" kern="1200" cap="none" spc="-180" baseline="0">
                <a:solidFill>
                  <a:schemeClr val="tx1"/>
                </a:solidFill>
                <a:latin typeface="Graphik Black" panose="020B0503030202060203" pitchFamily="34" charset="77"/>
                <a:ea typeface="+mn-ea"/>
                <a:cs typeface="+mn-cs"/>
              </a:defRPr>
            </a:lvl9pPr>
          </a:lstStyle>
          <a:p>
            <a:pPr marL="0" marR="0" lvl="0" indent="0" algn="ctr" defTabSz="914377" rtl="0" eaLnBrk="1" fontAlgn="auto" latinLnBrk="0" hangingPunct="1">
              <a:lnSpc>
                <a:spcPct val="80000"/>
              </a:lnSpc>
              <a:spcBef>
                <a:spcPts val="0"/>
              </a:spcBef>
              <a:spcAft>
                <a:spcPts val="0"/>
              </a:spcAft>
              <a:buClrTx/>
              <a:buSzTx/>
              <a:buFont typeface="Arial" panose="020B0604020202020204" pitchFamily="34" charset="0"/>
              <a:buNone/>
              <a:tabLst/>
              <a:defRPr/>
            </a:pPr>
            <a:r>
              <a:rPr kumimoji="0" lang="en-US" sz="800" b="1" i="0" u="none" strike="noStrike" kern="1200" cap="none" spc="80" normalizeH="0" baseline="0" noProof="0" dirty="0">
                <a:ln>
                  <a:noFill/>
                </a:ln>
                <a:solidFill>
                  <a:srgbClr val="5A5A5A"/>
                </a:solidFill>
                <a:effectLst/>
                <a:uLnTx/>
                <a:uFillTx/>
                <a:latin typeface="Graphik Semibold" panose="020B0503030202060203" pitchFamily="34" charset="77"/>
                <a:ea typeface="+mn-ea"/>
                <a:cs typeface="+mn-cs"/>
              </a:rPr>
              <a:t>REGION</a:t>
            </a:r>
          </a:p>
        </p:txBody>
      </p:sp>
      <p:cxnSp>
        <p:nvCxnSpPr>
          <p:cNvPr id="23" name="Straight Connector 22">
            <a:extLst>
              <a:ext uri="{FF2B5EF4-FFF2-40B4-BE49-F238E27FC236}">
                <a16:creationId xmlns:a16="http://schemas.microsoft.com/office/drawing/2014/main" id="{1F5E1E71-0858-0E41-973C-1F27072ED221}"/>
              </a:ext>
            </a:extLst>
          </p:cNvPr>
          <p:cNvCxnSpPr>
            <a:cxnSpLocks/>
          </p:cNvCxnSpPr>
          <p:nvPr/>
        </p:nvCxnSpPr>
        <p:spPr>
          <a:xfrm>
            <a:off x="453881" y="5828452"/>
            <a:ext cx="6739371"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E3F27992-A859-9149-8C49-EA1BE7C25F25}"/>
              </a:ext>
            </a:extLst>
          </p:cNvPr>
          <p:cNvSpPr>
            <a:spLocks noGrp="1"/>
          </p:cNvSpPr>
          <p:nvPr userDrawn="1">
            <p:ph type="body" sz="quarter" idx="45" hasCustomPrompt="1"/>
          </p:nvPr>
        </p:nvSpPr>
        <p:spPr>
          <a:xfrm>
            <a:off x="7863840" y="1358354"/>
            <a:ext cx="3873524" cy="1391125"/>
          </a:xfrm>
          <a:prstGeom prst="rect">
            <a:avLst/>
          </a:prstGeom>
        </p:spPr>
        <p:txBody>
          <a:bodyPr lIns="0" tIns="0" rIns="0" bIns="0" anchor="t">
            <a:noAutofit/>
          </a:bodyPr>
          <a:lstStyle>
            <a:lvl1pPr>
              <a:lnSpc>
                <a:spcPct val="80000"/>
              </a:lnSpc>
              <a:spcBef>
                <a:spcPts val="0"/>
              </a:spcBef>
              <a:spcAft>
                <a:spcPts val="0"/>
              </a:spcAft>
              <a:defRPr sz="3200" b="1" i="0">
                <a:solidFill>
                  <a:schemeClr val="tx1"/>
                </a:solidFill>
                <a:latin typeface="Graphik" panose="020B0503030202060203" pitchFamily="34" charset="77"/>
              </a:defRPr>
            </a:lvl1pPr>
          </a:lstStyle>
          <a:p>
            <a:pPr lvl="0"/>
            <a:r>
              <a:rPr lang="en-US" dirty="0"/>
              <a:t>Edit this two lines master title</a:t>
            </a:r>
          </a:p>
        </p:txBody>
      </p:sp>
      <p:sp>
        <p:nvSpPr>
          <p:cNvPr id="10" name="Slide Number Placeholder 9"/>
          <p:cNvSpPr>
            <a:spLocks noGrp="1"/>
          </p:cNvSpPr>
          <p:nvPr userDrawn="1">
            <p:ph type="sldNum" sz="quarter" idx="17"/>
          </p:nvPr>
        </p:nvSpPr>
        <p:spPr/>
        <p:txBody>
          <a:bodyPr/>
          <a:lstStyle/>
          <a:p>
            <a:fld id="{4F9AC08D-23A9-440E-BCB9-AA1E9877CC38}" type="slidenum">
              <a:rPr lang="en-US" smtClean="0"/>
              <a:pPr/>
              <a:t>‹#›</a:t>
            </a:fld>
            <a:endParaRPr lang="en-US" dirty="0"/>
          </a:p>
        </p:txBody>
      </p:sp>
      <p:sp>
        <p:nvSpPr>
          <p:cNvPr id="11" name="Text Placeholder 2">
            <a:extLst>
              <a:ext uri="{FF2B5EF4-FFF2-40B4-BE49-F238E27FC236}">
                <a16:creationId xmlns:a16="http://schemas.microsoft.com/office/drawing/2014/main" id="{8163F9F8-9C7C-3043-8089-D8EC6F55A189}"/>
              </a:ext>
            </a:extLst>
          </p:cNvPr>
          <p:cNvSpPr>
            <a:spLocks noGrp="1"/>
          </p:cNvSpPr>
          <p:nvPr userDrawn="1">
            <p:ph type="body" sz="quarter" idx="37" hasCustomPrompt="1"/>
          </p:nvPr>
        </p:nvSpPr>
        <p:spPr>
          <a:xfrm>
            <a:off x="7863840" y="2768051"/>
            <a:ext cx="3873524" cy="2643891"/>
          </a:xfrm>
          <a:prstGeom prst="rect">
            <a:avLst/>
          </a:prstGeom>
        </p:spPr>
        <p:txBody>
          <a:bodyPr lIns="0" tIns="0" rIns="0" bIns="0" anchor="t" anchorCtr="0">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dirty="0"/>
              <a:t>Click to edit paragraph</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9" name="Picture 28" descr="A picture containing drawing, clock&#10;&#10;Description automatically generated">
            <a:extLst>
              <a:ext uri="{FF2B5EF4-FFF2-40B4-BE49-F238E27FC236}">
                <a16:creationId xmlns:a16="http://schemas.microsoft.com/office/drawing/2014/main" id="{E217000D-C9DE-AF40-BAC7-4063252616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1364" y="6482516"/>
            <a:ext cx="192024" cy="202328"/>
          </a:xfrm>
          <a:prstGeom prst="rect">
            <a:avLst/>
          </a:prstGeom>
        </p:spPr>
      </p:pic>
      <p:sp>
        <p:nvSpPr>
          <p:cNvPr id="30" name="TextBox 29">
            <a:extLst>
              <a:ext uri="{FF2B5EF4-FFF2-40B4-BE49-F238E27FC236}">
                <a16:creationId xmlns:a16="http://schemas.microsoft.com/office/drawing/2014/main" id="{ECEB1F3B-E26E-B943-A2B4-0E6E8FAEA7EF}"/>
              </a:ext>
            </a:extLst>
          </p:cNvPr>
          <p:cNvSpPr txBox="1"/>
          <p:nvPr userDrawn="1"/>
        </p:nvSpPr>
        <p:spPr>
          <a:xfrm>
            <a:off x="839114" y="6495976"/>
            <a:ext cx="3112110" cy="201181"/>
          </a:xfrm>
          <a:prstGeom prst="rect">
            <a:avLst/>
          </a:prstGeom>
          <a:noFill/>
        </p:spPr>
        <p:txBody>
          <a:bodyPr wrap="square" lIns="0" tIns="0" rIns="0" bIns="0" rtlCol="0" anchor="ctr">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US" sz="800" b="0" i="0" u="none" strike="noStrike" kern="1200" dirty="0">
                <a:solidFill>
                  <a:schemeClr val="tx1">
                    <a:alpha val="75000"/>
                  </a:schemeClr>
                </a:solidFill>
                <a:effectLst/>
                <a:latin typeface="+mn-lt"/>
                <a:ea typeface="+mn-ea"/>
                <a:cs typeface="+mn-cs"/>
              </a:rPr>
              <a:t>FORM is our common language and approach. </a:t>
            </a:r>
            <a:r>
              <a:rPr lang="en-US" sz="800" b="0" i="0" u="none" strike="noStrike" kern="1200" dirty="0">
                <a:solidFill>
                  <a:schemeClr val="accent1"/>
                </a:solidFill>
                <a:effectLst/>
                <a:latin typeface="+mn-lt"/>
                <a:ea typeface="+mn-ea"/>
                <a:cs typeface="+mn-cs"/>
              </a:rPr>
              <a:t>Learn more here</a:t>
            </a:r>
            <a:endParaRPr lang="en-US" sz="800" noProof="0" dirty="0">
              <a:solidFill>
                <a:schemeClr val="accent1"/>
              </a:solidFill>
            </a:endParaRPr>
          </a:p>
        </p:txBody>
      </p:sp>
      <p:sp>
        <p:nvSpPr>
          <p:cNvPr id="31" name="Rectangle 30">
            <a:hlinkClick r:id="rId3"/>
            <a:extLst>
              <a:ext uri="{FF2B5EF4-FFF2-40B4-BE49-F238E27FC236}">
                <a16:creationId xmlns:a16="http://schemas.microsoft.com/office/drawing/2014/main" id="{A860033B-80FC-FA42-805F-F265792DE5A1}"/>
              </a:ext>
            </a:extLst>
          </p:cNvPr>
          <p:cNvSpPr/>
          <p:nvPr userDrawn="1"/>
        </p:nvSpPr>
        <p:spPr>
          <a:xfrm>
            <a:off x="3102964" y="6490945"/>
            <a:ext cx="848260" cy="25545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a:p>
        </p:txBody>
      </p:sp>
      <p:sp>
        <p:nvSpPr>
          <p:cNvPr id="32" name="Text Placeholder 3">
            <a:extLst>
              <a:ext uri="{FF2B5EF4-FFF2-40B4-BE49-F238E27FC236}">
                <a16:creationId xmlns:a16="http://schemas.microsoft.com/office/drawing/2014/main" id="{1A84068D-2032-0F49-BDAD-E3E5B36A7D43}"/>
              </a:ext>
            </a:extLst>
          </p:cNvPr>
          <p:cNvSpPr>
            <a:spLocks noGrp="1"/>
          </p:cNvSpPr>
          <p:nvPr>
            <p:ph type="body" idx="25" hasCustomPrompt="1"/>
          </p:nvPr>
        </p:nvSpPr>
        <p:spPr>
          <a:xfrm>
            <a:off x="1484031" y="5877224"/>
            <a:ext cx="1960735" cy="195064"/>
          </a:xfrm>
          <a:prstGeom prst="rect">
            <a:avLst/>
          </a:prstGeom>
        </p:spPr>
        <p:txBody>
          <a:bodyPr lIns="0" tIns="0" rIns="0" bIns="0"/>
          <a:lstStyle>
            <a:lvl1pPr>
              <a:defRPr sz="900"/>
            </a:lvl1pPr>
            <a:lvl2pPr>
              <a:defRPr sz="1000"/>
            </a:lvl2pPr>
            <a:lvl3pPr>
              <a:defRPr sz="1000"/>
            </a:lvl3pPr>
            <a:lvl4pPr>
              <a:defRPr sz="1000"/>
            </a:lvl4pPr>
            <a:lvl5pPr>
              <a:defRPr sz="1000"/>
            </a:lvl5pPr>
          </a:lstStyle>
          <a:p>
            <a:pPr lvl="0"/>
            <a:r>
              <a:rPr lang="en-US" dirty="0"/>
              <a:t>Click to add details</a:t>
            </a:r>
          </a:p>
        </p:txBody>
      </p:sp>
      <p:sp>
        <p:nvSpPr>
          <p:cNvPr id="33" name="Text Placeholder 3">
            <a:extLst>
              <a:ext uri="{FF2B5EF4-FFF2-40B4-BE49-F238E27FC236}">
                <a16:creationId xmlns:a16="http://schemas.microsoft.com/office/drawing/2014/main" id="{28A9B5A0-1F4F-8048-9CDD-30F772440A7A}"/>
              </a:ext>
            </a:extLst>
          </p:cNvPr>
          <p:cNvSpPr>
            <a:spLocks noGrp="1"/>
          </p:cNvSpPr>
          <p:nvPr>
            <p:ph type="body" idx="46" hasCustomPrompt="1"/>
          </p:nvPr>
        </p:nvSpPr>
        <p:spPr>
          <a:xfrm>
            <a:off x="4981374" y="5877224"/>
            <a:ext cx="1960735" cy="195064"/>
          </a:xfrm>
          <a:prstGeom prst="rect">
            <a:avLst/>
          </a:prstGeom>
        </p:spPr>
        <p:txBody>
          <a:bodyPr lIns="0" tIns="0" rIns="0" bIns="0"/>
          <a:lstStyle>
            <a:lvl1pPr>
              <a:defRPr sz="900"/>
            </a:lvl1pPr>
            <a:lvl2pPr>
              <a:defRPr sz="1000"/>
            </a:lvl2pPr>
            <a:lvl3pPr>
              <a:defRPr sz="1000"/>
            </a:lvl3pPr>
            <a:lvl4pPr>
              <a:defRPr sz="1000"/>
            </a:lvl4pPr>
            <a:lvl5pPr>
              <a:defRPr sz="1000"/>
            </a:lvl5pPr>
          </a:lstStyle>
          <a:p>
            <a:pPr lvl="0"/>
            <a:r>
              <a:rPr lang="en-US" dirty="0"/>
              <a:t>Click to add details</a:t>
            </a:r>
          </a:p>
        </p:txBody>
      </p:sp>
    </p:spTree>
    <p:extLst>
      <p:ext uri="{BB962C8B-B14F-4D97-AF65-F5344CB8AC3E}">
        <p14:creationId xmlns:p14="http://schemas.microsoft.com/office/powerpoint/2010/main" val="12879760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White Cover A + Greater Than M">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7AD433-4B77-E741-930C-11F17D433B19}"/>
              </a:ext>
            </a:extLst>
          </p:cNvPr>
          <p:cNvSpPr txBox="1"/>
          <p:nvPr/>
        </p:nvSpPr>
        <p:spPr>
          <a:xfrm>
            <a:off x="4490720" y="4043529"/>
            <a:ext cx="0" cy="0"/>
          </a:xfrm>
          <a:prstGeom prst="rect">
            <a:avLst/>
          </a:prstGeom>
          <a:noFill/>
        </p:spPr>
        <p:txBody>
          <a:bodyPr wrap="none" lIns="0" tIns="0" rIns="0" bIns="0" rtlCol="0">
            <a:noAutofit/>
          </a:bodyPr>
          <a:lstStyle/>
          <a:p>
            <a:pPr algn="l" defTabSz="228600">
              <a:spcAft>
                <a:spcPts val="1200"/>
              </a:spcAft>
            </a:pPr>
            <a:endParaRPr lang="en-US" noProof="0" dirty="0"/>
          </a:p>
        </p:txBody>
      </p:sp>
      <p:pic>
        <p:nvPicPr>
          <p:cNvPr id="10" name="Picture 9" descr="Shape, background pattern&#10;&#10;Description automatically generated">
            <a:extLst>
              <a:ext uri="{FF2B5EF4-FFF2-40B4-BE49-F238E27FC236}">
                <a16:creationId xmlns:a16="http://schemas.microsoft.com/office/drawing/2014/main" id="{0AAA4F9A-B0EC-C345-9FDE-249DD4DEC8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824" b="-1234"/>
          <a:stretch/>
        </p:blipFill>
        <p:spPr>
          <a:xfrm>
            <a:off x="442913" y="5355502"/>
            <a:ext cx="670786" cy="751393"/>
          </a:xfrm>
          <a:prstGeom prst="rect">
            <a:avLst/>
          </a:prstGeom>
        </p:spPr>
      </p:pic>
      <p:sp>
        <p:nvSpPr>
          <p:cNvPr id="6" name="TextBox 5">
            <a:extLst>
              <a:ext uri="{FF2B5EF4-FFF2-40B4-BE49-F238E27FC236}">
                <a16:creationId xmlns:a16="http://schemas.microsoft.com/office/drawing/2014/main" id="{6FA1302B-6794-45FA-A428-AB50D28EF9A2}"/>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
        <p:nvSpPr>
          <p:cNvPr id="9" name="Title 1">
            <a:extLst>
              <a:ext uri="{FF2B5EF4-FFF2-40B4-BE49-F238E27FC236}">
                <a16:creationId xmlns:a16="http://schemas.microsoft.com/office/drawing/2014/main" id="{CCCE78E3-03D9-2A4C-B47D-AFCFD68C8387}"/>
              </a:ext>
            </a:extLst>
          </p:cNvPr>
          <p:cNvSpPr>
            <a:spLocks noGrp="1"/>
          </p:cNvSpPr>
          <p:nvPr>
            <p:ph type="title" hasCustomPrompt="1"/>
          </p:nvPr>
        </p:nvSpPr>
        <p:spPr>
          <a:xfrm>
            <a:off x="475594" y="2096786"/>
            <a:ext cx="7948244" cy="2220884"/>
          </a:xfrm>
          <a:prstGeom prst="rect">
            <a:avLst/>
          </a:prstGeom>
        </p:spPr>
        <p:txBody>
          <a:bodyPr lIns="0" tIns="0" rIns="0" bIns="0" anchor="t" anchorCtr="0"/>
          <a:lstStyle>
            <a:lvl1pPr algn="l">
              <a:defRPr sz="8000">
                <a:solidFill>
                  <a:schemeClr val="bg1"/>
                </a:solidFill>
              </a:defRPr>
            </a:lvl1pPr>
          </a:lstStyle>
          <a:p>
            <a:r>
              <a:rPr lang="en-US" dirty="0"/>
              <a:t>Title</a:t>
            </a:r>
          </a:p>
        </p:txBody>
      </p:sp>
      <p:sp>
        <p:nvSpPr>
          <p:cNvPr id="12" name="Text Placeholder 15">
            <a:extLst>
              <a:ext uri="{FF2B5EF4-FFF2-40B4-BE49-F238E27FC236}">
                <a16:creationId xmlns:a16="http://schemas.microsoft.com/office/drawing/2014/main" id="{5ECC831D-6194-AD43-9DB5-C71507384B5E}"/>
              </a:ext>
            </a:extLst>
          </p:cNvPr>
          <p:cNvSpPr>
            <a:spLocks noGrp="1"/>
          </p:cNvSpPr>
          <p:nvPr>
            <p:ph type="body" sz="quarter" idx="13" hasCustomPrompt="1"/>
          </p:nvPr>
        </p:nvSpPr>
        <p:spPr>
          <a:xfrm>
            <a:off x="475594" y="1549497"/>
            <a:ext cx="7948244" cy="397161"/>
          </a:xfrm>
          <a:prstGeom prst="rect">
            <a:avLst/>
          </a:prstGeom>
        </p:spPr>
        <p:txBody>
          <a:bodyPr vert="horz" lIns="0" tIns="0" rIns="0" bIns="0" rtlCol="0">
            <a:noAutofit/>
          </a:bodyPr>
          <a:lstStyle>
            <a:lvl1pPr marL="0" indent="0" algn="l">
              <a:lnSpc>
                <a:spcPct val="90000"/>
              </a:lnSpc>
              <a:buNone/>
              <a:defRPr lang="en-US" sz="2400" b="1" i="0" spc="0" dirty="0" smtClean="0">
                <a:solidFill>
                  <a:schemeClr val="accent1"/>
                </a:solidFill>
                <a:latin typeface="Graphik-Semibold" panose="020B0503030202060203" pitchFamily="34"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Subtitle</a:t>
            </a:r>
          </a:p>
        </p:txBody>
      </p:sp>
    </p:spTree>
    <p:extLst>
      <p:ext uri="{BB962C8B-B14F-4D97-AF65-F5344CB8AC3E}">
        <p14:creationId xmlns:p14="http://schemas.microsoft.com/office/powerpoint/2010/main" val="102068294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4E0D-B7F5-459A-559B-47D1DBB37C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064619-9A38-C294-1BFA-5C7F66F2F0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7596E0-FCF8-8F6F-7B46-51978F260841}"/>
              </a:ext>
            </a:extLst>
          </p:cNvPr>
          <p:cNvSpPr>
            <a:spLocks noGrp="1"/>
          </p:cNvSpPr>
          <p:nvPr>
            <p:ph type="dt" sz="half" idx="10"/>
          </p:nvPr>
        </p:nvSpPr>
        <p:spPr/>
        <p:txBody>
          <a:bodyPr/>
          <a:lstStyle/>
          <a:p>
            <a:fld id="{71C2ABF1-E9C1-4F9C-BFE3-AF9B4647C523}" type="datetimeFigureOut">
              <a:rPr lang="en-GB" smtClean="0"/>
              <a:t>30/01/2023</a:t>
            </a:fld>
            <a:endParaRPr lang="en-GB"/>
          </a:p>
        </p:txBody>
      </p:sp>
      <p:sp>
        <p:nvSpPr>
          <p:cNvPr id="5" name="Footer Placeholder 4">
            <a:extLst>
              <a:ext uri="{FF2B5EF4-FFF2-40B4-BE49-F238E27FC236}">
                <a16:creationId xmlns:a16="http://schemas.microsoft.com/office/drawing/2014/main" id="{5BBC616E-BDFB-79D4-C37F-57C1049552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6BD760-2FDB-A78B-1DE8-BC6D6A0FE22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664591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1AC99-1CB3-784B-195B-88E478A2BE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66DBB73-3478-8B4A-638F-189A2E1161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1B1126-BC96-8048-706D-D42ABF154CEA}"/>
              </a:ext>
            </a:extLst>
          </p:cNvPr>
          <p:cNvSpPr>
            <a:spLocks noGrp="1"/>
          </p:cNvSpPr>
          <p:nvPr>
            <p:ph type="dt" sz="half" idx="10"/>
          </p:nvPr>
        </p:nvSpPr>
        <p:spPr/>
        <p:txBody>
          <a:bodyPr/>
          <a:lstStyle/>
          <a:p>
            <a:fld id="{71C2ABF1-E9C1-4F9C-BFE3-AF9B4647C523}" type="datetimeFigureOut">
              <a:rPr lang="en-GB" smtClean="0"/>
              <a:t>30/01/2023</a:t>
            </a:fld>
            <a:endParaRPr lang="en-GB"/>
          </a:p>
        </p:txBody>
      </p:sp>
      <p:sp>
        <p:nvSpPr>
          <p:cNvPr id="5" name="Footer Placeholder 4">
            <a:extLst>
              <a:ext uri="{FF2B5EF4-FFF2-40B4-BE49-F238E27FC236}">
                <a16:creationId xmlns:a16="http://schemas.microsoft.com/office/drawing/2014/main" id="{4261AA0E-0381-86AB-53AA-704D7775D5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60E166-0FA7-BC5F-F787-01CE3E7305C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151041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43D9-A1B1-657C-18FF-273A8BD7C3B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EFE11A6-FC1B-EC14-8509-887CCD11FF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5558536-6A4F-075D-C780-E73041E169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8003B9F-C89E-56F1-F3E2-B2F906902923}"/>
              </a:ext>
            </a:extLst>
          </p:cNvPr>
          <p:cNvSpPr>
            <a:spLocks noGrp="1"/>
          </p:cNvSpPr>
          <p:nvPr>
            <p:ph type="dt" sz="half" idx="10"/>
          </p:nvPr>
        </p:nvSpPr>
        <p:spPr/>
        <p:txBody>
          <a:bodyPr/>
          <a:lstStyle/>
          <a:p>
            <a:fld id="{71C2ABF1-E9C1-4F9C-BFE3-AF9B4647C523}" type="datetimeFigureOut">
              <a:rPr lang="en-GB" smtClean="0"/>
              <a:t>30/01/2023</a:t>
            </a:fld>
            <a:endParaRPr lang="en-GB"/>
          </a:p>
        </p:txBody>
      </p:sp>
      <p:sp>
        <p:nvSpPr>
          <p:cNvPr id="6" name="Footer Placeholder 5">
            <a:extLst>
              <a:ext uri="{FF2B5EF4-FFF2-40B4-BE49-F238E27FC236}">
                <a16:creationId xmlns:a16="http://schemas.microsoft.com/office/drawing/2014/main" id="{F756F41A-22DA-2442-2407-AA21082AA2E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DCF6AB7-AEA2-3EB9-BA15-908D9C3BDE8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953031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1C9AE-A4A3-A33E-D420-94F852020F8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B04CE5-E86B-CC59-AB06-DAF7EBAA4E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17CB69-5C68-1D2B-A2AE-3A249BCC07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652A83A-EB45-E554-0E7B-C705462A27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310F12-22B8-504C-AEBB-E03D48C7D5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AC27A2F-D2EA-2911-288D-982C64ABFD7E}"/>
              </a:ext>
            </a:extLst>
          </p:cNvPr>
          <p:cNvSpPr>
            <a:spLocks noGrp="1"/>
          </p:cNvSpPr>
          <p:nvPr>
            <p:ph type="dt" sz="half" idx="10"/>
          </p:nvPr>
        </p:nvSpPr>
        <p:spPr/>
        <p:txBody>
          <a:bodyPr/>
          <a:lstStyle/>
          <a:p>
            <a:fld id="{71C2ABF1-E9C1-4F9C-BFE3-AF9B4647C523}" type="datetimeFigureOut">
              <a:rPr lang="en-GB" smtClean="0"/>
              <a:t>30/01/2023</a:t>
            </a:fld>
            <a:endParaRPr lang="en-GB"/>
          </a:p>
        </p:txBody>
      </p:sp>
      <p:sp>
        <p:nvSpPr>
          <p:cNvPr id="8" name="Footer Placeholder 7">
            <a:extLst>
              <a:ext uri="{FF2B5EF4-FFF2-40B4-BE49-F238E27FC236}">
                <a16:creationId xmlns:a16="http://schemas.microsoft.com/office/drawing/2014/main" id="{A2F99BC1-97CA-C3F0-5EDB-C3522DF171D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00397E0-F511-544A-0C28-6773401111A3}"/>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3338810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5C840-7EE7-575F-B671-DDCBC4D70D2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BE96B92-FF88-1DA4-E735-3D40D881D7ED}"/>
              </a:ext>
            </a:extLst>
          </p:cNvPr>
          <p:cNvSpPr>
            <a:spLocks noGrp="1"/>
          </p:cNvSpPr>
          <p:nvPr>
            <p:ph type="dt" sz="half" idx="10"/>
          </p:nvPr>
        </p:nvSpPr>
        <p:spPr/>
        <p:txBody>
          <a:bodyPr/>
          <a:lstStyle/>
          <a:p>
            <a:fld id="{71C2ABF1-E9C1-4F9C-BFE3-AF9B4647C523}" type="datetimeFigureOut">
              <a:rPr lang="en-GB" smtClean="0"/>
              <a:t>30/01/2023</a:t>
            </a:fld>
            <a:endParaRPr lang="en-GB"/>
          </a:p>
        </p:txBody>
      </p:sp>
      <p:sp>
        <p:nvSpPr>
          <p:cNvPr id="4" name="Footer Placeholder 3">
            <a:extLst>
              <a:ext uri="{FF2B5EF4-FFF2-40B4-BE49-F238E27FC236}">
                <a16:creationId xmlns:a16="http://schemas.microsoft.com/office/drawing/2014/main" id="{4FA84467-FEF6-E2CF-8614-995CB029008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37345E7-CF24-1689-84FB-3035DF862368}"/>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96672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9DA8D9-31DE-DAE3-38EA-6DC879BF5B6D}"/>
              </a:ext>
            </a:extLst>
          </p:cNvPr>
          <p:cNvSpPr>
            <a:spLocks noGrp="1"/>
          </p:cNvSpPr>
          <p:nvPr>
            <p:ph type="dt" sz="half" idx="10"/>
          </p:nvPr>
        </p:nvSpPr>
        <p:spPr/>
        <p:txBody>
          <a:bodyPr/>
          <a:lstStyle/>
          <a:p>
            <a:fld id="{71C2ABF1-E9C1-4F9C-BFE3-AF9B4647C523}" type="datetimeFigureOut">
              <a:rPr lang="en-GB" smtClean="0"/>
              <a:t>30/01/2023</a:t>
            </a:fld>
            <a:endParaRPr lang="en-GB"/>
          </a:p>
        </p:txBody>
      </p:sp>
      <p:sp>
        <p:nvSpPr>
          <p:cNvPr id="3" name="Footer Placeholder 2">
            <a:extLst>
              <a:ext uri="{FF2B5EF4-FFF2-40B4-BE49-F238E27FC236}">
                <a16:creationId xmlns:a16="http://schemas.microsoft.com/office/drawing/2014/main" id="{DE287A8C-E7E2-536E-BDDB-550DA8BE17A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F105AE9-31B4-4FEF-18F0-023EB5695CC3}"/>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3102001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FD14-870E-DAA5-EF6C-73F4208562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9614A00-706A-3221-816E-0B7803118C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E32EF24-72E2-C44A-004B-64CEEDCD2D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8D9F-9F5A-DE9F-A502-53E4386967BA}"/>
              </a:ext>
            </a:extLst>
          </p:cNvPr>
          <p:cNvSpPr>
            <a:spLocks noGrp="1"/>
          </p:cNvSpPr>
          <p:nvPr>
            <p:ph type="dt" sz="half" idx="10"/>
          </p:nvPr>
        </p:nvSpPr>
        <p:spPr/>
        <p:txBody>
          <a:bodyPr/>
          <a:lstStyle/>
          <a:p>
            <a:fld id="{71C2ABF1-E9C1-4F9C-BFE3-AF9B4647C523}" type="datetimeFigureOut">
              <a:rPr lang="en-GB" smtClean="0"/>
              <a:t>30/01/2023</a:t>
            </a:fld>
            <a:endParaRPr lang="en-GB"/>
          </a:p>
        </p:txBody>
      </p:sp>
      <p:sp>
        <p:nvSpPr>
          <p:cNvPr id="6" name="Footer Placeholder 5">
            <a:extLst>
              <a:ext uri="{FF2B5EF4-FFF2-40B4-BE49-F238E27FC236}">
                <a16:creationId xmlns:a16="http://schemas.microsoft.com/office/drawing/2014/main" id="{4A83CBFE-4A50-4A2E-0A64-1876B200CA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9021561-4538-403E-979D-B32AB185A060}"/>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43847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F05B-FC2B-0527-E17A-AFC6B9A20E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5EED3B-285F-2D5E-65B1-4C0BFC94A0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3FA425-DEAB-5AB9-12EF-F35EDE7BE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65E761-1081-5B1A-3340-74232DCC2879}"/>
              </a:ext>
            </a:extLst>
          </p:cNvPr>
          <p:cNvSpPr>
            <a:spLocks noGrp="1"/>
          </p:cNvSpPr>
          <p:nvPr>
            <p:ph type="dt" sz="half" idx="10"/>
          </p:nvPr>
        </p:nvSpPr>
        <p:spPr/>
        <p:txBody>
          <a:bodyPr/>
          <a:lstStyle/>
          <a:p>
            <a:fld id="{71C2ABF1-E9C1-4F9C-BFE3-AF9B4647C523}" type="datetimeFigureOut">
              <a:rPr lang="en-GB" smtClean="0"/>
              <a:t>30/01/2023</a:t>
            </a:fld>
            <a:endParaRPr lang="en-GB"/>
          </a:p>
        </p:txBody>
      </p:sp>
      <p:sp>
        <p:nvSpPr>
          <p:cNvPr id="6" name="Footer Placeholder 5">
            <a:extLst>
              <a:ext uri="{FF2B5EF4-FFF2-40B4-BE49-F238E27FC236}">
                <a16:creationId xmlns:a16="http://schemas.microsoft.com/office/drawing/2014/main" id="{0CECBA38-706D-3740-9F88-C31D42D61C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B40F05-8650-F4FF-30ED-CE5CEBED5626}"/>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184439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hyperlink" Target="https://form.accenture.com/" TargetMode="External"/><Relationship Id="rId5" Type="http://schemas.openxmlformats.org/officeDocument/2006/relationships/slideLayout" Target="../slideLayouts/slideLayout16.xml"/><Relationship Id="rId10"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6116A-4AAC-B55C-F945-BE5A65A927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845492-530A-1D30-AC53-F2FDD2CF4B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ABB06B-D5E8-3DE5-720D-CA2151581A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C2ABF1-E9C1-4F9C-BFE3-AF9B4647C523}" type="datetimeFigureOut">
              <a:rPr lang="en-GB" smtClean="0"/>
              <a:t>30/01/2023</a:t>
            </a:fld>
            <a:endParaRPr lang="en-GB"/>
          </a:p>
        </p:txBody>
      </p:sp>
      <p:sp>
        <p:nvSpPr>
          <p:cNvPr id="5" name="Footer Placeholder 4">
            <a:extLst>
              <a:ext uri="{FF2B5EF4-FFF2-40B4-BE49-F238E27FC236}">
                <a16:creationId xmlns:a16="http://schemas.microsoft.com/office/drawing/2014/main" id="{5FF5775C-656F-5F89-6318-20F75D2A82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7FCFCB3-AC7D-0F58-58C6-32954482A8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74828B-C055-4ABE-A85B-B956447A3167}" type="slidenum">
              <a:rPr lang="en-GB" smtClean="0"/>
              <a:t>‹#›</a:t>
            </a:fld>
            <a:endParaRPr lang="en-GB"/>
          </a:p>
        </p:txBody>
      </p:sp>
    </p:spTree>
    <p:extLst>
      <p:ext uri="{BB962C8B-B14F-4D97-AF65-F5344CB8AC3E}">
        <p14:creationId xmlns:p14="http://schemas.microsoft.com/office/powerpoint/2010/main" val="3085277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54DE5B9-F305-CC4E-9A6A-0DC78956D275}"/>
              </a:ext>
            </a:extLst>
          </p:cNvPr>
          <p:cNvSpPr txBox="1"/>
          <p:nvPr/>
        </p:nvSpPr>
        <p:spPr>
          <a:xfrm>
            <a:off x="11356363" y="6490521"/>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US" sz="800" smtClean="0">
                <a:solidFill>
                  <a:schemeClr val="tx1">
                    <a:alpha val="75000"/>
                  </a:schemeClr>
                </a:solidFill>
              </a:rPr>
              <a:t>‹#›</a:t>
            </a:fld>
            <a:endParaRPr lang="en-US" noProof="0" dirty="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p:ph type="sldNum" sz="quarter" idx="4"/>
          </p:nvPr>
        </p:nvSpPr>
        <p:spPr>
          <a:xfrm>
            <a:off x="11356363" y="6488797"/>
            <a:ext cx="381001" cy="201181"/>
          </a:xfrm>
          <a:prstGeom prst="rect">
            <a:avLst/>
          </a:prstGeom>
          <a:noFill/>
        </p:spPr>
        <p:txBody>
          <a:bodyPr wrap="square" lIns="0" tIns="0" rIns="0" bIns="0" rtlCol="0" anchor="ctr">
            <a:noAutofit/>
          </a:bodyPr>
          <a:lstStyle>
            <a:lvl1pPr>
              <a:defRPr lang="en-US" sz="800" smtClean="0">
                <a:noFill/>
              </a:defRPr>
            </a:lvl1pPr>
          </a:lstStyle>
          <a:p>
            <a:fld id="{71B882E3-AA57-DB47-B7F5-4E115F25E2D7}" type="slidenum">
              <a:rPr lang="en-US" smtClean="0"/>
              <a:pPr/>
              <a:t>‹#›</a:t>
            </a:fld>
            <a:endParaRPr lang="en-US" dirty="0"/>
          </a:p>
        </p:txBody>
      </p:sp>
      <p:sp>
        <p:nvSpPr>
          <p:cNvPr id="11" name="Date Placeholder 10">
            <a:extLst>
              <a:ext uri="{FF2B5EF4-FFF2-40B4-BE49-F238E27FC236}">
                <a16:creationId xmlns:a16="http://schemas.microsoft.com/office/drawing/2014/main" id="{DA171160-C7F3-46DE-911A-73C4F50C8896}"/>
              </a:ext>
            </a:extLst>
          </p:cNvPr>
          <p:cNvSpPr>
            <a:spLocks noGrp="1"/>
          </p:cNvSpPr>
          <p:nvPr>
            <p:ph type="dt" sz="half" idx="2"/>
          </p:nvPr>
        </p:nvSpPr>
        <p:spPr>
          <a:xfrm>
            <a:off x="9787944" y="0"/>
            <a:ext cx="1949420"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C9F61122-265D-5745-A086-DEF27665C476}" type="datetimeFigureOut">
              <a:rPr lang="en-US" smtClean="0"/>
              <a:t>1/30/2023</a:t>
            </a:fld>
            <a:endParaRPr lang="en-US" dirty="0"/>
          </a:p>
        </p:txBody>
      </p:sp>
      <p:sp>
        <p:nvSpPr>
          <p:cNvPr id="14" name="TextBox 13">
            <a:extLst>
              <a:ext uri="{FF2B5EF4-FFF2-40B4-BE49-F238E27FC236}">
                <a16:creationId xmlns:a16="http://schemas.microsoft.com/office/drawing/2014/main" id="{6C8E4EEE-90C0-0243-97F0-FDA6D06A5655}"/>
              </a:ext>
            </a:extLst>
          </p:cNvPr>
          <p:cNvSpPr txBox="1"/>
          <p:nvPr userDrawn="1"/>
        </p:nvSpPr>
        <p:spPr>
          <a:xfrm>
            <a:off x="8244255" y="6484101"/>
            <a:ext cx="3112110" cy="201181"/>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US" sz="800" dirty="0">
                <a:solidFill>
                  <a:schemeClr val="tx1">
                    <a:alpha val="75000"/>
                  </a:schemeClr>
                </a:solidFill>
              </a:rPr>
              <a:t>Copyright © 2022 Accenture. All rights reserved.</a:t>
            </a:r>
            <a:endParaRPr lang="en-US" noProof="0" dirty="0">
              <a:solidFill>
                <a:schemeClr val="tx1">
                  <a:alpha val="75000"/>
                </a:schemeClr>
              </a:solidFill>
            </a:endParaRPr>
          </a:p>
        </p:txBody>
      </p:sp>
      <p:pic>
        <p:nvPicPr>
          <p:cNvPr id="15" name="Picture 14" descr="A picture containing drawing, clock&#10;&#10;Description automatically generated">
            <a:extLst>
              <a:ext uri="{FF2B5EF4-FFF2-40B4-BE49-F238E27FC236}">
                <a16:creationId xmlns:a16="http://schemas.microsoft.com/office/drawing/2014/main" id="{6255D34C-D026-334C-8F84-2F7C53C8894A}"/>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451364" y="6482516"/>
            <a:ext cx="192024" cy="202328"/>
          </a:xfrm>
          <a:prstGeom prst="rect">
            <a:avLst/>
          </a:prstGeom>
        </p:spPr>
      </p:pic>
      <p:sp>
        <p:nvSpPr>
          <p:cNvPr id="16" name="TextBox 15">
            <a:extLst>
              <a:ext uri="{FF2B5EF4-FFF2-40B4-BE49-F238E27FC236}">
                <a16:creationId xmlns:a16="http://schemas.microsoft.com/office/drawing/2014/main" id="{40E2BDB1-496A-8D49-87B8-3C2AC689F914}"/>
              </a:ext>
            </a:extLst>
          </p:cNvPr>
          <p:cNvSpPr txBox="1"/>
          <p:nvPr userDrawn="1"/>
        </p:nvSpPr>
        <p:spPr>
          <a:xfrm>
            <a:off x="839114" y="6495976"/>
            <a:ext cx="3112110" cy="201181"/>
          </a:xfrm>
          <a:prstGeom prst="rect">
            <a:avLst/>
          </a:prstGeom>
          <a:noFill/>
        </p:spPr>
        <p:txBody>
          <a:bodyPr wrap="square" lIns="0" tIns="0" rIns="0" bIns="0" rtlCol="0" anchor="ctr">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US" sz="800" b="0" i="0" u="none" strike="noStrike" kern="1200" dirty="0">
                <a:solidFill>
                  <a:schemeClr val="tx1">
                    <a:alpha val="75000"/>
                  </a:schemeClr>
                </a:solidFill>
                <a:effectLst/>
                <a:latin typeface="+mn-lt"/>
                <a:ea typeface="+mn-ea"/>
                <a:cs typeface="+mn-cs"/>
              </a:rPr>
              <a:t>FORM is our common language and approach. </a:t>
            </a:r>
            <a:r>
              <a:rPr lang="en-US" sz="800" b="0" i="0" u="none" strike="noStrike" kern="1200" dirty="0">
                <a:solidFill>
                  <a:schemeClr val="accent1"/>
                </a:solidFill>
                <a:effectLst/>
                <a:latin typeface="+mn-lt"/>
                <a:ea typeface="+mn-ea"/>
                <a:cs typeface="+mn-cs"/>
              </a:rPr>
              <a:t>Learn more here</a:t>
            </a:r>
            <a:endParaRPr lang="en-US" sz="800" noProof="0" dirty="0">
              <a:solidFill>
                <a:schemeClr val="accent1"/>
              </a:solidFill>
            </a:endParaRPr>
          </a:p>
        </p:txBody>
      </p:sp>
      <p:sp>
        <p:nvSpPr>
          <p:cNvPr id="17" name="Rectangle 16">
            <a:hlinkClick r:id="rId11"/>
            <a:extLst>
              <a:ext uri="{FF2B5EF4-FFF2-40B4-BE49-F238E27FC236}">
                <a16:creationId xmlns:a16="http://schemas.microsoft.com/office/drawing/2014/main" id="{ABB543D0-5726-C842-BD5F-55998C6FEC2F}"/>
              </a:ext>
            </a:extLst>
          </p:cNvPr>
          <p:cNvSpPr/>
          <p:nvPr userDrawn="1"/>
        </p:nvSpPr>
        <p:spPr>
          <a:xfrm>
            <a:off x="3102964" y="6490945"/>
            <a:ext cx="848260" cy="25545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a:p>
        </p:txBody>
      </p:sp>
    </p:spTree>
    <p:extLst>
      <p:ext uri="{BB962C8B-B14F-4D97-AF65-F5344CB8AC3E}">
        <p14:creationId xmlns:p14="http://schemas.microsoft.com/office/powerpoint/2010/main" val="8689985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5ACBF0"/>
          </p15:clr>
        </p15:guide>
        <p15:guide id="2" orient="horz" pos="3976">
          <p15:clr>
            <a:srgbClr val="5ACBF0"/>
          </p15:clr>
        </p15:guide>
        <p15:guide id="3" pos="279">
          <p15:clr>
            <a:srgbClr val="5ACBF0"/>
          </p15:clr>
        </p15:guide>
        <p15:guide id="4" pos="7401">
          <p15:clr>
            <a:srgbClr val="5ACBF0"/>
          </p15:clr>
        </p15:guide>
        <p15:guide id="5" orient="horz" pos="414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andypotato/fingerpose" TargetMode="External"/><Relationship Id="rId3" Type="http://schemas.openxmlformats.org/officeDocument/2006/relationships/image" Target="../media/image45.png"/><Relationship Id="rId7" Type="http://schemas.openxmlformats.org/officeDocument/2006/relationships/hyperlink" Target="https://threejs.org/"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hiukim.github.io/mind-ar-js-doc/"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andypotato/fingerpose" TargetMode="External"/><Relationship Id="rId3" Type="http://schemas.openxmlformats.org/officeDocument/2006/relationships/image" Target="../media/image8.png"/><Relationship Id="rId7" Type="http://schemas.openxmlformats.org/officeDocument/2006/relationships/hyperlink" Target="https://threejs.org/"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hiukim.github.io/mind-ar-js-doc/" TargetMode="External"/><Relationship Id="rId5" Type="http://schemas.openxmlformats.org/officeDocument/2006/relationships/image" Target="../media/image46.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youtube.com/watch?v=4Vjajj7ZggA" TargetMode="Externa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www.youtube.com/watch?v=4Vjajj7ZggA" TargetMode="External"/><Relationship Id="rId5" Type="http://schemas.openxmlformats.org/officeDocument/2006/relationships/image" Target="../media/image4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ideo" Target="https://www.youtube.com/embed/JeqxBQERp7Q?start=12&amp;feature=oembed" TargetMode="External"/><Relationship Id="rId6" Type="http://schemas.openxmlformats.org/officeDocument/2006/relationships/image" Target="../media/image48.jpe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www.terrauniversal.com/smart-gas-purged-glove-boxes.html" TargetMode="External"/><Relationship Id="rId5" Type="http://schemas.openxmlformats.org/officeDocument/2006/relationships/image" Target="../media/image49.jpe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hyperlink" Target="https://www.ptc.com/en/products/vuforia/vuforia-chalk" TargetMode="Externa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techcrunch.com/2020/10/01/google-maps-gets-improved-live-view-ar-directions" TargetMode="External"/><Relationship Id="rId5" Type="http://schemas.openxmlformats.org/officeDocument/2006/relationships/image" Target="../media/image51.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hyperlink" Target="https://pchubshop.com/product/microsoft-hololens-2-smart-glass-ar/" TargetMode="Externa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hyperlink" Target="https://kguttag.com/2021/10/13/magic-leap-2-for-enterprise-really-plus-another-500m/" TargetMode="Externa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hyperlink" Target="https://www.khronos.org/openxr/" TargetMode="Externa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5.gif"/><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8" Type="http://schemas.openxmlformats.org/officeDocument/2006/relationships/hyperlink" Target="https://www.ptc.com/en/products/vuforia/vuforia-chalk" TargetMode="External"/><Relationship Id="rId3" Type="http://schemas.openxmlformats.org/officeDocument/2006/relationships/hyperlink" Target="https://youtu.be/4UHN8G5BM-8" TargetMode="External"/><Relationship Id="rId7" Type="http://schemas.openxmlformats.org/officeDocument/2006/relationships/hyperlink" Target="https://youtu.be/JeqxBQERp7Q" TargetMode="External"/><Relationship Id="rId2" Type="http://schemas.openxmlformats.org/officeDocument/2006/relationships/hyperlink" Target="https://youtu.be/4Vjajj7ZggA" TargetMode="External"/><Relationship Id="rId1" Type="http://schemas.openxmlformats.org/officeDocument/2006/relationships/slideLayout" Target="../slideLayouts/slideLayout6.xml"/><Relationship Id="rId6" Type="http://schemas.openxmlformats.org/officeDocument/2006/relationships/hyperlink" Target="https://youtu.be/Ayz9BSAGO1k" TargetMode="External"/><Relationship Id="rId5" Type="http://schemas.openxmlformats.org/officeDocument/2006/relationships/hyperlink" Target="https://youtu.be/rK7l6Gq16WA" TargetMode="External"/><Relationship Id="rId4" Type="http://schemas.openxmlformats.org/officeDocument/2006/relationships/hyperlink" Target="https://youtu.be/ItGmB2tQyY8" TargetMode="External"/><Relationship Id="rId9" Type="http://schemas.openxmlformats.org/officeDocument/2006/relationships/hyperlink" Target="https://www.resonai.com/blog/smart-buildings-101"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s://www.rtlnieuws.nl/tech/artikel/5264551/microsoft-stort-zich-op-metaverse-teams-krijgt-live-3d-avatars" TargetMode="External"/><Relationship Id="rId5" Type="http://schemas.openxmlformats.org/officeDocument/2006/relationships/hyperlink" Target="https://observer.com/2022/10/microsoft-teams-goes-virtual-and-avatars-finally-get-legs-as-mark-zuckerberg-announces-new-metaverse-developments/" TargetMode="External"/><Relationship Id="rId4" Type="http://schemas.openxmlformats.org/officeDocument/2006/relationships/image" Target="../media/image12.png"/><Relationship Id="rId9" Type="http://schemas.openxmlformats.org/officeDocument/2006/relationships/image" Target="../media/image15.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stemkoski.github.io/AR-Examples/" TargetMode="External"/><Relationship Id="rId2" Type="http://schemas.openxmlformats.org/officeDocument/2006/relationships/hyperlink" Target="https://www.wikitude.com/showcase/coca-popup-art-book/" TargetMode="External"/><Relationship Id="rId1" Type="http://schemas.openxmlformats.org/officeDocument/2006/relationships/slideLayout" Target="../slideLayouts/slideLayout6.xml"/><Relationship Id="rId5" Type="http://schemas.openxmlformats.org/officeDocument/2006/relationships/hyperlink" Target="https://developers.google.com/ar/develop/lighting-estimation" TargetMode="External"/><Relationship Id="rId4" Type="http://schemas.openxmlformats.org/officeDocument/2006/relationships/hyperlink" Target="https://www.ptc.com/en/products/vuforia/vuforia-chalk"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medium.com/hackernoon/why-is-occlusion-in-augmented-reality-so-hard-7bc8041607f9" TargetMode="External"/><Relationship Id="rId2" Type="http://schemas.openxmlformats.org/officeDocument/2006/relationships/hyperlink" Target="https://developers.google.com/ar/develop/lighting-estimation"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hyperlink" Target="http://files.vuzix.com/Content/Upload/PDFs/Quickstart_guide_vra_02_02_2021.pdf" TargetMode="External"/><Relationship Id="rId13" Type="http://schemas.openxmlformats.org/officeDocument/2006/relationships/hyperlink" Target="https://nsflow.com/blog/microsoft-hololens-2-main-features-use-cases-benefits" TargetMode="External"/><Relationship Id="rId18" Type="http://schemas.openxmlformats.org/officeDocument/2006/relationships/hyperlink" Target="https://learn.microsoft.com/en-us/hololens/hololens2-options" TargetMode="External"/><Relationship Id="rId3" Type="http://schemas.openxmlformats.org/officeDocument/2006/relationships/image" Target="../media/image9.png"/><Relationship Id="rId7" Type="http://schemas.openxmlformats.org/officeDocument/2006/relationships/hyperlink" Target="https://learn.microsoft.com/en-us/dynamics365/mixed-reality/guides/operator-offline-mode" TargetMode="External"/><Relationship Id="rId12" Type="http://schemas.openxmlformats.org/officeDocument/2006/relationships/hyperlink" Target="https://www.google.com/glass/tech-specs/" TargetMode="External"/><Relationship Id="rId17" Type="http://schemas.openxmlformats.org/officeDocument/2006/relationships/hyperlink" Target="https://www.vuzix.com/blogs/vuzix-blog/vuzix-expands-reach-with-device-certifications-that-matter-most" TargetMode="External"/><Relationship Id="rId2" Type="http://schemas.openxmlformats.org/officeDocument/2006/relationships/image" Target="../media/image8.png"/><Relationship Id="rId16" Type="http://schemas.openxmlformats.org/officeDocument/2006/relationships/hyperlink" Target="https://support.google.com/glass-enterprise/customer/answer/9220200?hl=en" TargetMode="External"/><Relationship Id="rId1" Type="http://schemas.openxmlformats.org/officeDocument/2006/relationships/slideLayout" Target="../slideLayouts/slideLayout7.xml"/><Relationship Id="rId6" Type="http://schemas.openxmlformats.org/officeDocument/2006/relationships/hyperlink" Target="https://support.varjo.com/hc/en-us/articles/4886050387996-Can-I-use-my-Varjo-headset-without-an-internet-connection-" TargetMode="External"/><Relationship Id="rId11" Type="http://schemas.openxmlformats.org/officeDocument/2006/relationships/hyperlink" Target="https://www.vuzix.com/products/m400-smart-glasses" TargetMode="External"/><Relationship Id="rId5" Type="http://schemas.openxmlformats.org/officeDocument/2006/relationships/hyperlink" Target="https://developer.mozilla.org/en-US/docs/Web/API/Service_Worker_API" TargetMode="External"/><Relationship Id="rId15" Type="http://schemas.openxmlformats.org/officeDocument/2006/relationships/hyperlink" Target="https://www.vuzix.eu/products/vuzix-blade-2-smart-glasses" TargetMode="External"/><Relationship Id="rId10" Type="http://schemas.openxmlformats.org/officeDocument/2006/relationships/hyperlink" Target="https://www.vuzix.com/products/vuzix-blade-2-smart-glasses" TargetMode="External"/><Relationship Id="rId4" Type="http://schemas.openxmlformats.org/officeDocument/2006/relationships/hyperlink" Target="https://www.semanticscholar.org/paper/OVERCOMING-AUGMENTED-REALITY-TRACKING-DIFFICULTIES-Clothier-Bailey/ff7b8da5bb11879d1552020609c845919307ab19" TargetMode="External"/><Relationship Id="rId9" Type="http://schemas.openxmlformats.org/officeDocument/2006/relationships/hyperlink" Target="https://www.microsoft.com/en-us/hololens/hardware" TargetMode="External"/><Relationship Id="rId14" Type="http://schemas.openxmlformats.org/officeDocument/2006/relationships/hyperlink" Target="https://www.magicleap.com/hubfs/Magic-Leap-2_Safety-Guide_English.pdf"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magicleap.com/en-us/" TargetMode="External"/><Relationship Id="rId13" Type="http://schemas.openxmlformats.org/officeDocument/2006/relationships/hyperlink" Target="https://www.microsoft.com/en-us/hololens/hardware" TargetMode="External"/><Relationship Id="rId18" Type="http://schemas.openxmlformats.org/officeDocument/2006/relationships/hyperlink" Target="https://www.ultraleap.com/tracking/" TargetMode="External"/><Relationship Id="rId26" Type="http://schemas.openxmlformats.org/officeDocument/2006/relationships/hyperlink" Target="https://learn.microsoft.com/en-us/windows/mixed-reality/design/gaze-and-dwell-head" TargetMode="External"/><Relationship Id="rId3" Type="http://schemas.openxmlformats.org/officeDocument/2006/relationships/image" Target="../media/image8.png"/><Relationship Id="rId21" Type="http://schemas.openxmlformats.org/officeDocument/2006/relationships/hyperlink" Target="https://github.com/pbakondy/cordova-plugin-speechrecognition" TargetMode="External"/><Relationship Id="rId7" Type="http://schemas.openxmlformats.org/officeDocument/2006/relationships/hyperlink" Target="https://learn.microsoft.com/en-us/hololens/hololens2-industrial-edition-faq" TargetMode="External"/><Relationship Id="rId12" Type="http://schemas.openxmlformats.org/officeDocument/2006/relationships/hyperlink" Target="https://varjo.com/products/xr-3/" TargetMode="External"/><Relationship Id="rId17" Type="http://schemas.openxmlformats.org/officeDocument/2006/relationships/hyperlink" Target="https://www.google.com/glass/tech-specs/" TargetMode="External"/><Relationship Id="rId25" Type="http://schemas.openxmlformats.org/officeDocument/2006/relationships/hyperlink" Target="https://learn.microsoft.com/en-us/windows/mixed-reality/mrtk-unity/mrtk2/features/input/eye-tracking/eye-tracking-main?view=mrtkunity-2022-05" TargetMode="External"/><Relationship Id="rId2" Type="http://schemas.openxmlformats.org/officeDocument/2006/relationships/notesSlide" Target="../notesSlides/notesSlide23.xml"/><Relationship Id="rId16" Type="http://schemas.openxmlformats.org/officeDocument/2006/relationships/hyperlink" Target="https://www.vuzix.com/products/m400-smart-glasses" TargetMode="External"/><Relationship Id="rId20" Type="http://schemas.openxmlformats.org/officeDocument/2006/relationships/hyperlink" Target="https://developer.mozilla.org/en-US/docs/Web/API/Web_Speech_API" TargetMode="External"/><Relationship Id="rId29" Type="http://schemas.openxmlformats.org/officeDocument/2006/relationships/hyperlink" Target="https://www.meta.com/en-gb/help/quest/articles/headsets-and-accessories/controllers-and-hand-tracking/#hand-tracking" TargetMode="External"/><Relationship Id="rId1" Type="http://schemas.openxmlformats.org/officeDocument/2006/relationships/slideLayout" Target="../slideLayouts/slideLayout7.xml"/><Relationship Id="rId6" Type="http://schemas.openxmlformats.org/officeDocument/2006/relationships/hyperlink" Target="https://www.microsoft.com/en-us/d/trimble-xr10-with-hololens-2/8smjj5mx7zt7?activetab=pivot:overviewtab" TargetMode="External"/><Relationship Id="rId11" Type="http://schemas.openxmlformats.org/officeDocument/2006/relationships/hyperlink" Target="https://vuzix-website.s3.amazonaws.com/files/Content/product-sheets/Vuzix-M400-Smart-Glasses.pdf" TargetMode="External"/><Relationship Id="rId24" Type="http://schemas.openxmlformats.org/officeDocument/2006/relationships/hyperlink" Target="https://learn.microsoft.com/en-us/windows/mixed-reality/design/voice-input" TargetMode="External"/><Relationship Id="rId32" Type="http://schemas.openxmlformats.org/officeDocument/2006/relationships/hyperlink" Target="https://developers.google.com/glass-enterprise/guides/inputs-sensors" TargetMode="External"/><Relationship Id="rId5" Type="http://schemas.openxmlformats.org/officeDocument/2006/relationships/hyperlink" Target="https://learn.microsoft.com/en-us/hololens/hololens2-hardware" TargetMode="External"/><Relationship Id="rId15" Type="http://schemas.openxmlformats.org/officeDocument/2006/relationships/hyperlink" Target="https://www.meta.com/nl/en/quest/quest-pro/" TargetMode="External"/><Relationship Id="rId23" Type="http://schemas.openxmlformats.org/officeDocument/2006/relationships/hyperlink" Target="https://varjo.com/use-center/get-started/varjo-headsets/system-requirements/positional-tracking-technologies/" TargetMode="External"/><Relationship Id="rId28" Type="http://schemas.openxmlformats.org/officeDocument/2006/relationships/hyperlink" Target="https://www.meta.com/en-gb/help/quest/articles/headsets-and-accessories/quest-pro/index-quest-pro/#name2" TargetMode="External"/><Relationship Id="rId10" Type="http://schemas.openxmlformats.org/officeDocument/2006/relationships/hyperlink" Target="https://ir.vuzix.com/news-events/press-releases/detail/1892/vuzix-m400-and-m4000-smart-glasses-receive-medical-electric" TargetMode="External"/><Relationship Id="rId19" Type="http://schemas.openxmlformats.org/officeDocument/2006/relationships/hyperlink" Target="https://github.com/victordibia/handtrack.js" TargetMode="External"/><Relationship Id="rId31" Type="http://schemas.openxmlformats.org/officeDocument/2006/relationships/hyperlink" Target="https://www.vuzix.eu/pages/blade-2-compare-smart-glasses" TargetMode="External"/><Relationship Id="rId4" Type="http://schemas.openxmlformats.org/officeDocument/2006/relationships/image" Target="../media/image9.png"/><Relationship Id="rId9" Type="http://schemas.openxmlformats.org/officeDocument/2006/relationships/hyperlink" Target="https://www.vuzix.eu/products/vuzix-blade-2-smart-glasses" TargetMode="External"/><Relationship Id="rId14" Type="http://schemas.openxmlformats.org/officeDocument/2006/relationships/hyperlink" Target="https://www.magicleap.com/magic-leap-2" TargetMode="External"/><Relationship Id="rId22" Type="http://schemas.openxmlformats.org/officeDocument/2006/relationships/hyperlink" Target="https://developer.varjo.com/docs/get-started/eye-tracking-with-varjo-headset" TargetMode="External"/><Relationship Id="rId27" Type="http://schemas.openxmlformats.org/officeDocument/2006/relationships/hyperlink" Target="https://learn.microsoft.com/en-us/windows/mixed-reality/design/direct-manipulation" TargetMode="External"/><Relationship Id="rId30" Type="http://schemas.openxmlformats.org/officeDocument/2006/relationships/hyperlink" Target="https://intercom.help/vuzix/en/articles/6289163-interaction-methods"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vuzix.com/products/m400-smart-glasses" TargetMode="External"/><Relationship Id="rId13" Type="http://schemas.openxmlformats.org/officeDocument/2006/relationships/hyperlink" Target="https://www.meta.com/nl/en/quest/quest-pro/tech-specs/" TargetMode="External"/><Relationship Id="rId18" Type="http://schemas.openxmlformats.org/officeDocument/2006/relationships/hyperlink" Target="https://vuzix-website.s3.amazonaws.com/files/Content/Vuzix+Blade+2/Vuzix-Blade2-Smart-Glasses-Product-Sheet.pdf" TargetMode="External"/><Relationship Id="rId26" Type="http://schemas.openxmlformats.org/officeDocument/2006/relationships/hyperlink" Target="https://varjo.com/use-center/get-started/varjo-services/varjo-reality-cloud/" TargetMode="External"/><Relationship Id="rId3" Type="http://schemas.openxmlformats.org/officeDocument/2006/relationships/image" Target="../media/image8.png"/><Relationship Id="rId21" Type="http://schemas.openxmlformats.org/officeDocument/2006/relationships/hyperlink" Target="https://learn.microsoft.com/en-us/windows/mixed-reality/develop/advanced-concepts/rendering-overview" TargetMode="External"/><Relationship Id="rId7" Type="http://schemas.openxmlformats.org/officeDocument/2006/relationships/hyperlink" Target="https://www.xrtoday.com/mixed-reality/meta-quest-pro-has-1-2hr-battery-life-reports-find/#:~:text=Reports%20confirm%20that%20the%20Meta,replaceable%20batteries%20like%20its%20predecessor." TargetMode="External"/><Relationship Id="rId12" Type="http://schemas.openxmlformats.org/officeDocument/2006/relationships/hyperlink" Target="https://www.magicleap.com/magic-leap-2" TargetMode="External"/><Relationship Id="rId17" Type="http://schemas.openxmlformats.org/officeDocument/2006/relationships/hyperlink" Target="https://vr-compare.com/headset/metaquestpro" TargetMode="External"/><Relationship Id="rId25" Type="http://schemas.openxmlformats.org/officeDocument/2006/relationships/hyperlink" Target="https://vuzix-website.s3.amazonaws.com/files/Content/product-sheets/Vuzix-M400-Smart-Glasses.pdf" TargetMode="External"/><Relationship Id="rId2" Type="http://schemas.openxmlformats.org/officeDocument/2006/relationships/notesSlide" Target="../notesSlides/notesSlide24.xml"/><Relationship Id="rId16" Type="http://schemas.openxmlformats.org/officeDocument/2006/relationships/hyperlink" Target="https://vr-compare.com/headset/microsofthololens2" TargetMode="External"/><Relationship Id="rId20" Type="http://schemas.openxmlformats.org/officeDocument/2006/relationships/hyperlink" Target="https://www.google.com/glass/tech-specs/" TargetMode="External"/><Relationship Id="rId1" Type="http://schemas.openxmlformats.org/officeDocument/2006/relationships/slideLayout" Target="../slideLayouts/slideLayout7.xml"/><Relationship Id="rId6" Type="http://schemas.openxmlformats.org/officeDocument/2006/relationships/hyperlink" Target="https://vr-compare.com/headset/magicleap2" TargetMode="External"/><Relationship Id="rId11" Type="http://schemas.openxmlformats.org/officeDocument/2006/relationships/hyperlink" Target="https://www.microsoft.com/en-us/hololens/hardware" TargetMode="External"/><Relationship Id="rId24" Type="http://schemas.openxmlformats.org/officeDocument/2006/relationships/hyperlink" Target="https://learn.microsoft.com/en-us/windows/mixed-reality/develop/advanced-concepts/app-quality-criteria-overview" TargetMode="External"/><Relationship Id="rId5" Type="http://schemas.openxmlformats.org/officeDocument/2006/relationships/hyperlink" Target="https://www.aniwaa.com/product/vr-ar/microsoft-hololens-2/#:~:text=Battery%20life%3A%20the%20HoloLens%202,fit%20than%20the%20original%20HoloLens." TargetMode="External"/><Relationship Id="rId15" Type="http://schemas.openxmlformats.org/officeDocument/2006/relationships/hyperlink" Target="https://nsflow.com/blog/google-glass-enterprise-edition-2-main-features-use-cases-benefits" TargetMode="External"/><Relationship Id="rId23" Type="http://schemas.openxmlformats.org/officeDocument/2006/relationships/hyperlink" Target="https://vr-expert.com/vuzix-m400-review/" TargetMode="External"/><Relationship Id="rId28" Type="http://schemas.openxmlformats.org/officeDocument/2006/relationships/hyperlink" Target="https://www.magicleap.com/news/magic-leaps-integration-with-nvidia-cloudxr-technology" TargetMode="External"/><Relationship Id="rId10" Type="http://schemas.openxmlformats.org/officeDocument/2006/relationships/hyperlink" Target="https://varjo.com/products/" TargetMode="External"/><Relationship Id="rId19" Type="http://schemas.openxmlformats.org/officeDocument/2006/relationships/hyperlink" Target="https://varjo.com/products/xr-3/" TargetMode="External"/><Relationship Id="rId4" Type="http://schemas.openxmlformats.org/officeDocument/2006/relationships/image" Target="../media/image9.png"/><Relationship Id="rId9" Type="http://schemas.openxmlformats.org/officeDocument/2006/relationships/hyperlink" Target="https://vr-compare.com/headset/googleglassenterpriseedition2" TargetMode="External"/><Relationship Id="rId14" Type="http://schemas.openxmlformats.org/officeDocument/2006/relationships/hyperlink" Target="https://vr-compare.com/headset/vuzixm400" TargetMode="External"/><Relationship Id="rId22" Type="http://schemas.openxmlformats.org/officeDocument/2006/relationships/hyperlink" Target=".https:/vuzix-website.s3.amazonaws.com/files/Content/Vuzix+Blade+2/Vuzix-Blade2-Smart-Glasses-Product-Sheet.pdf" TargetMode="External"/><Relationship Id="rId27" Type="http://schemas.openxmlformats.org/officeDocument/2006/relationships/hyperlink" Target="https://azure.microsoft.com/en-us/products/remote-rendering/"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developer.apple.com/augmented-reality/arkit/" TargetMode="External"/><Relationship Id="rId13" Type="http://schemas.openxmlformats.org/officeDocument/2006/relationships/hyperlink" Target="https://www.mdpi.com/1424-8220/20/5/1446" TargetMode="External"/><Relationship Id="rId18" Type="http://schemas.openxmlformats.org/officeDocument/2006/relationships/hyperlink" Target="https://www.magicleap.com/where-to-buy" TargetMode="External"/><Relationship Id="rId3" Type="http://schemas.openxmlformats.org/officeDocument/2006/relationships/image" Target="../media/image8.png"/><Relationship Id="rId21" Type="http://schemas.openxmlformats.org/officeDocument/2006/relationships/hyperlink" Target="https://www.vuzix.eu/products/m400-smart-glasses" TargetMode="External"/><Relationship Id="rId7" Type="http://schemas.openxmlformats.org/officeDocument/2006/relationships/hyperlink" Target="https://developers.google.com/ar/develop" TargetMode="External"/><Relationship Id="rId12" Type="http://schemas.openxmlformats.org/officeDocument/2006/relationships/hyperlink" Target="https://www.khronos.org/openxr/" TargetMode="External"/><Relationship Id="rId17" Type="http://schemas.openxmlformats.org/officeDocument/2006/relationships/hyperlink" Target="https://learn.microsoft.com/en-us/hololens/hololens-licenses-requirements" TargetMode="External"/><Relationship Id="rId2" Type="http://schemas.openxmlformats.org/officeDocument/2006/relationships/notesSlide" Target="../notesSlides/notesSlide25.xml"/><Relationship Id="rId16" Type="http://schemas.openxmlformats.org/officeDocument/2006/relationships/hyperlink" Target="https://www.microsoft.com/nl-nl/d/hololens-2/91pnzzznzwcp?activetab=pivot:overzichttab&amp;rtc=1" TargetMode="External"/><Relationship Id="rId20" Type="http://schemas.openxmlformats.org/officeDocument/2006/relationships/hyperlink" Target="https://www.vuzix.eu/products/vuzix-blade-2-smart-glasses" TargetMode="External"/><Relationship Id="rId1" Type="http://schemas.openxmlformats.org/officeDocument/2006/relationships/slideLayout" Target="../slideLayouts/slideLayout7.xml"/><Relationship Id="rId6" Type="http://schemas.openxmlformats.org/officeDocument/2006/relationships/hyperlink" Target="https://library.vuforia.com/getting-started/vuforia-features" TargetMode="External"/><Relationship Id="rId11" Type="http://schemas.openxmlformats.org/officeDocument/2006/relationships/hyperlink" Target="https://www.magicleap.com/developer" TargetMode="External"/><Relationship Id="rId5" Type="http://schemas.openxmlformats.org/officeDocument/2006/relationships/hyperlink" Target="https://www.8thwall.com/docs/web/#requirements" TargetMode="External"/><Relationship Id="rId15" Type="http://schemas.openxmlformats.org/officeDocument/2006/relationships/hyperlink" Target="https://varjo.com/use-center/get-started/varjo-services/varjo-xr-and-vr-subscriptions/" TargetMode="External"/><Relationship Id="rId10" Type="http://schemas.openxmlformats.org/officeDocument/2006/relationships/hyperlink" Target="https://learn.microsoft.com/en-us/windows/mixed-reality/develop/native/openxr" TargetMode="External"/><Relationship Id="rId19" Type="http://schemas.openxmlformats.org/officeDocument/2006/relationships/hyperlink" Target="https://www.meta.com/nl/en/quest/quest-pro/" TargetMode="External"/><Relationship Id="rId4" Type="http://schemas.openxmlformats.org/officeDocument/2006/relationships/image" Target="../media/image9.png"/><Relationship Id="rId9" Type="http://schemas.openxmlformats.org/officeDocument/2006/relationships/hyperlink" Target="https://developer.varjo.com/docs/openxr/openxr" TargetMode="External"/><Relationship Id="rId14" Type="http://schemas.openxmlformats.org/officeDocument/2006/relationships/hyperlink" Target="https://varjo.com/products/xr-3/" TargetMode="External"/><Relationship Id="rId22" Type="http://schemas.openxmlformats.org/officeDocument/2006/relationships/hyperlink" Target="https://www.shi.com/product/39314856/Google-Glass-Enterprise-Edition-2" TargetMode="External"/></Relationships>
</file>

<file path=ppt/slides/_rels/slide37.xml.rels><?xml version="1.0" encoding="UTF-8" standalone="yes"?>
<Relationships xmlns="http://schemas.openxmlformats.org/package/2006/relationships"><Relationship Id="rId13" Type="http://schemas.openxmlformats.org/officeDocument/2006/relationships/hyperlink" Target="https://taqtile.com/company/" TargetMode="External"/><Relationship Id="rId18" Type="http://schemas.openxmlformats.org/officeDocument/2006/relationships/hyperlink" Target="https://developer.apple.com/documentation/realitykit" TargetMode="External"/><Relationship Id="rId26" Type="http://schemas.openxmlformats.org/officeDocument/2006/relationships/hyperlink" Target="https://github.com/AR-js-org/AR.js" TargetMode="External"/><Relationship Id="rId39" Type="http://schemas.openxmlformats.org/officeDocument/2006/relationships/hyperlink" Target="https://www.8thwall.com/docs/web/#sample-projects" TargetMode="External"/><Relationship Id="rId21" Type="http://schemas.openxmlformats.org/officeDocument/2006/relationships/hyperlink" Target="https://library.vuforia.com/platform-support/recommended-devices" TargetMode="External"/><Relationship Id="rId34" Type="http://schemas.openxmlformats.org/officeDocument/2006/relationships/hyperlink" Target="https://library.vuforia.com/objects/multi-targets" TargetMode="External"/><Relationship Id="rId42" Type="http://schemas.openxmlformats.org/officeDocument/2006/relationships/hyperlink" Target="https://sparkar.facebook.com/ar-studio/learn/articles/people-tracking/face-tracker#properties" TargetMode="External"/><Relationship Id="rId47" Type="http://schemas.openxmlformats.org/officeDocument/2006/relationships/hyperlink" Target="https://library.vuforia.com/objects/model-targets" TargetMode="External"/><Relationship Id="rId50" Type="http://schemas.openxmlformats.org/officeDocument/2006/relationships/hyperlink" Target="https://lightship.dev/docs/ardk/ar_world_tracking/plane_detection.html" TargetMode="External"/><Relationship Id="rId55" Type="http://schemas.openxmlformats.org/officeDocument/2006/relationships/hyperlink" Target="https://sparkar.facebook.com/ar-studio/learn/articles/world-effects/plane-tracker#resizing-moving-and-rotating-objects-using-screen-interactions" TargetMode="External"/><Relationship Id="rId7" Type="http://schemas.openxmlformats.org/officeDocument/2006/relationships/hyperlink" Target="https://www.8thwall.com/" TargetMode="External"/><Relationship Id="rId2" Type="http://schemas.openxmlformats.org/officeDocument/2006/relationships/image" Target="../media/image8.png"/><Relationship Id="rId16" Type="http://schemas.openxmlformats.org/officeDocument/2006/relationships/hyperlink" Target="https://unity.com/" TargetMode="External"/><Relationship Id="rId29" Type="http://schemas.openxmlformats.org/officeDocument/2006/relationships/hyperlink" Target="https://immersive-web.github.io/marker-tracking/" TargetMode="External"/><Relationship Id="rId11" Type="http://schemas.openxmlformats.org/officeDocument/2006/relationships/hyperlink" Target="https://developers.google.com/ar/develop" TargetMode="External"/><Relationship Id="rId24" Type="http://schemas.openxmlformats.org/officeDocument/2006/relationships/hyperlink" Target="https://helpx.adobe.com/aero/using/share-ar-creations.html" TargetMode="External"/><Relationship Id="rId32" Type="http://schemas.openxmlformats.org/officeDocument/2006/relationships/hyperlink" Target="https://library.vuforia.com/objects/image-targets" TargetMode="External"/><Relationship Id="rId37" Type="http://schemas.openxmlformats.org/officeDocument/2006/relationships/hyperlink" Target="https://helpx.adobe.com/in/aero/using/set-an-image-anchor.html" TargetMode="External"/><Relationship Id="rId40" Type="http://schemas.openxmlformats.org/officeDocument/2006/relationships/hyperlink" Target="https://developers.google.com/ar/develop/augmented-faces" TargetMode="External"/><Relationship Id="rId45" Type="http://schemas.openxmlformats.org/officeDocument/2006/relationships/hyperlink" Target="https://developers.google.com/ar/develop/geospatial" TargetMode="External"/><Relationship Id="rId53" Type="http://schemas.openxmlformats.org/officeDocument/2006/relationships/hyperlink" Target="https://developer.apple.com/documentation/arkit/content_anchors/tracking_and_visualizing_planes" TargetMode="External"/><Relationship Id="rId5" Type="http://schemas.openxmlformats.org/officeDocument/2006/relationships/hyperlink" Target="https://ar-js-org.github.io/AR.js-Docs/" TargetMode="External"/><Relationship Id="rId10" Type="http://schemas.openxmlformats.org/officeDocument/2006/relationships/hyperlink" Target="https://learn.microsoft.com/en-us/azure/spatial-anchors/overview" TargetMode="External"/><Relationship Id="rId19" Type="http://schemas.openxmlformats.org/officeDocument/2006/relationships/hyperlink" Target="https://www.adobe.com/products/aero.html" TargetMode="External"/><Relationship Id="rId31" Type="http://schemas.openxmlformats.org/officeDocument/2006/relationships/hyperlink" Target="https://lightship.dev/docs/ardk/ar_world_tracking/detecting_images.html" TargetMode="External"/><Relationship Id="rId44" Type="http://schemas.openxmlformats.org/officeDocument/2006/relationships/hyperlink" Target="https://lightship.dev/docs/ardk/vps/index.html" TargetMode="External"/><Relationship Id="rId52" Type="http://schemas.openxmlformats.org/officeDocument/2006/relationships/hyperlink" Target="https://developers.google.com/ar/develop/hit-test" TargetMode="External"/><Relationship Id="rId4" Type="http://schemas.openxmlformats.org/officeDocument/2006/relationships/hyperlink" Target="https://hiukim.github.io/mind-ar-js-doc/" TargetMode="External"/><Relationship Id="rId9" Type="http://schemas.openxmlformats.org/officeDocument/2006/relationships/hyperlink" Target="https://library.vuforia.com/getting-started/vuforia-features" TargetMode="External"/><Relationship Id="rId14" Type="http://schemas.openxmlformats.org/officeDocument/2006/relationships/hyperlink" Target="https://threejs.org/" TargetMode="External"/><Relationship Id="rId22" Type="http://schemas.openxmlformats.org/officeDocument/2006/relationships/hyperlink" Target="https://taqtile.com/case-studies/" TargetMode="External"/><Relationship Id="rId27" Type="http://schemas.openxmlformats.org/officeDocument/2006/relationships/hyperlink" Target="https://library.vuforia.com/objects/vumarks" TargetMode="External"/><Relationship Id="rId30" Type="http://schemas.openxmlformats.org/officeDocument/2006/relationships/hyperlink" Target="https://www.8thwall.com/docs/web/#image-targets" TargetMode="External"/><Relationship Id="rId35" Type="http://schemas.openxmlformats.org/officeDocument/2006/relationships/hyperlink" Target="https://developers.google.com/ar/develop/augmented-images" TargetMode="External"/><Relationship Id="rId43" Type="http://schemas.openxmlformats.org/officeDocument/2006/relationships/hyperlink" Target="https://www.8thwall.com/docs/web/#lightship-vps" TargetMode="External"/><Relationship Id="rId48" Type="http://schemas.openxmlformats.org/officeDocument/2006/relationships/hyperlink" Target="https://developer.apple.com/documentation/arkit/content_anchors/visualizing_and_interacting_with_a_reconstructed_scene" TargetMode="External"/><Relationship Id="rId8" Type="http://schemas.openxmlformats.org/officeDocument/2006/relationships/hyperlink" Target="https://lightship.dev/products/ardk/" TargetMode="External"/><Relationship Id="rId51" Type="http://schemas.openxmlformats.org/officeDocument/2006/relationships/hyperlink" Target="https://library.vuforia.com/environments/ground-plane" TargetMode="External"/><Relationship Id="rId3" Type="http://schemas.openxmlformats.org/officeDocument/2006/relationships/image" Target="../media/image9.png"/><Relationship Id="rId12" Type="http://schemas.openxmlformats.org/officeDocument/2006/relationships/hyperlink" Target="https://developer.apple.com/augmented-reality/arkit/" TargetMode="External"/><Relationship Id="rId17" Type="http://schemas.openxmlformats.org/officeDocument/2006/relationships/hyperlink" Target="https://www.unrealengine.com/en-US" TargetMode="External"/><Relationship Id="rId25" Type="http://schemas.openxmlformats.org/officeDocument/2006/relationships/hyperlink" Target="https://sparkar.facebook.com/ar-studio/learn/downloads#meta-spark-player-app" TargetMode="External"/><Relationship Id="rId33" Type="http://schemas.openxmlformats.org/officeDocument/2006/relationships/hyperlink" Target="https://library.vuforia.com/objects/cylinder-targets" TargetMode="External"/><Relationship Id="rId38" Type="http://schemas.openxmlformats.org/officeDocument/2006/relationships/hyperlink" Target="https://sparkar.facebook.com/ar-studio/learn/articles/world-effects/target-tracker" TargetMode="External"/><Relationship Id="rId46" Type="http://schemas.openxmlformats.org/officeDocument/2006/relationships/hyperlink" Target="https://developer.apple.com/documentation/arkit/content_anchors/tracking_geographic_locations_in_ar" TargetMode="External"/><Relationship Id="rId20" Type="http://schemas.openxmlformats.org/officeDocument/2006/relationships/hyperlink" Target="https://sparkar.facebook.com/ar-studio/" TargetMode="External"/><Relationship Id="rId41" Type="http://schemas.openxmlformats.org/officeDocument/2006/relationships/hyperlink" Target="https://developer.apple.com/documentation/arkit/content_anchors/tracking_and_visualizing_faces" TargetMode="External"/><Relationship Id="rId54" Type="http://schemas.openxmlformats.org/officeDocument/2006/relationships/hyperlink" Target="https://helpx.adobe.com/in/aero/using/scan-a-space-and-set-a-surface-anchor.html" TargetMode="External"/><Relationship Id="rId1" Type="http://schemas.openxmlformats.org/officeDocument/2006/relationships/slideLayout" Target="../slideLayouts/slideLayout7.xml"/><Relationship Id="rId6" Type="http://schemas.openxmlformats.org/officeDocument/2006/relationships/hyperlink" Target="https://immersiveweb.dev/" TargetMode="External"/><Relationship Id="rId15" Type="http://schemas.openxmlformats.org/officeDocument/2006/relationships/hyperlink" Target="https://aframe.io/" TargetMode="External"/><Relationship Id="rId23" Type="http://schemas.openxmlformats.org/officeDocument/2006/relationships/hyperlink" Target="https://helpx.adobe.com/aero/using/discover-augmented-reality-content.html#Anchor-your-experience" TargetMode="External"/><Relationship Id="rId28" Type="http://schemas.openxmlformats.org/officeDocument/2006/relationships/hyperlink" Target="https://github.com/hiukim/mind-ar-js" TargetMode="External"/><Relationship Id="rId36" Type="http://schemas.openxmlformats.org/officeDocument/2006/relationships/hyperlink" Target="https://developer.apple.com/documentation/arkit/content_anchors/tracking_and_altering_images" TargetMode="External"/><Relationship Id="rId49" Type="http://schemas.openxmlformats.org/officeDocument/2006/relationships/hyperlink" Target="https://github.com/immersive-web/hit-test" TargetMode="External"/></Relationships>
</file>

<file path=ppt/slides/_rels/slide38.xml.rels><?xml version="1.0" encoding="UTF-8" standalone="yes"?>
<Relationships xmlns="http://schemas.openxmlformats.org/package/2006/relationships"><Relationship Id="rId13" Type="http://schemas.openxmlformats.org/officeDocument/2006/relationships/hyperlink" Target="https://developer.apple.com/augmented-reality/arkit/" TargetMode="External"/><Relationship Id="rId18" Type="http://schemas.openxmlformats.org/officeDocument/2006/relationships/hyperlink" Target="https://www.unrealengine.com/en-US" TargetMode="External"/><Relationship Id="rId26" Type="http://schemas.openxmlformats.org/officeDocument/2006/relationships/hyperlink" Target="https://sparkar.facebook.com/ar-studio/learn/tutorials/iris-tracking" TargetMode="External"/><Relationship Id="rId39" Type="http://schemas.openxmlformats.org/officeDocument/2006/relationships/hyperlink" Target="learn.microsoft.com/en-us/azure/spatial-anchors/tutorials/tutorial-share-anchors-across-devices?tabs=azure-portal%2CVS%2CUnityHoloLens" TargetMode="External"/><Relationship Id="rId21" Type="http://schemas.openxmlformats.org/officeDocument/2006/relationships/hyperlink" Target="https://sparkar.facebook.com/ar-studio/" TargetMode="External"/><Relationship Id="rId34" Type="http://schemas.openxmlformats.org/officeDocument/2006/relationships/hyperlink" Target="https://sparkar.facebook.com/ar-studio/learn/articles/world-effects/best-practice-for-target-tracking#the-target-tracker-patch" TargetMode="External"/><Relationship Id="rId42" Type="http://schemas.openxmlformats.org/officeDocument/2006/relationships/hyperlink" Target="https://www.w3.org/TR/webxr-depth-sensing-1/" TargetMode="External"/><Relationship Id="rId47" Type="http://schemas.openxmlformats.org/officeDocument/2006/relationships/hyperlink" Target="https://lightship.dev/docs/ardk/ardk_fundamentals/system_reqs.html" TargetMode="External"/><Relationship Id="rId7" Type="http://schemas.openxmlformats.org/officeDocument/2006/relationships/hyperlink" Target="https://immersiveweb.dev/" TargetMode="External"/><Relationship Id="rId2" Type="http://schemas.openxmlformats.org/officeDocument/2006/relationships/notesSlide" Target="../notesSlides/notesSlide26.xml"/><Relationship Id="rId16" Type="http://schemas.openxmlformats.org/officeDocument/2006/relationships/hyperlink" Target="https://aframe.io/" TargetMode="External"/><Relationship Id="rId29" Type="http://schemas.openxmlformats.org/officeDocument/2006/relationships/hyperlink" Target="https://hiukim.github.io/mind-ar-js-doc/examples/multi-targets/" TargetMode="External"/><Relationship Id="rId11" Type="http://schemas.openxmlformats.org/officeDocument/2006/relationships/hyperlink" Target="https://learn.microsoft.com/en-us/azure/spatial-anchors/overview" TargetMode="External"/><Relationship Id="rId24" Type="http://schemas.openxmlformats.org/officeDocument/2006/relationships/hyperlink" Target="https://learn.microsoft.com/en-us/azure/spatial-anchors/how-tos/create-locate-anchors-unity#create-a-cloud-spatial-anchor" TargetMode="External"/><Relationship Id="rId32" Type="http://schemas.openxmlformats.org/officeDocument/2006/relationships/hyperlink" Target="https://library.vuforia.com/objects/detect-and-track-multiple-targets-simultaneously" TargetMode="External"/><Relationship Id="rId37" Type="http://schemas.openxmlformats.org/officeDocument/2006/relationships/hyperlink" Target="https://lightship.dev/docs/ardk/multiplayer/index.html" TargetMode="External"/><Relationship Id="rId40" Type="http://schemas.openxmlformats.org/officeDocument/2006/relationships/hyperlink" Target="https://developers.google.com/ar/develop/cloud-anchors" TargetMode="External"/><Relationship Id="rId45" Type="http://schemas.openxmlformats.org/officeDocument/2006/relationships/hyperlink" Target="https://github.com/immersive-web/lighting-estimation/blob/main/lighting-estimation-explainer.md" TargetMode="External"/><Relationship Id="rId5" Type="http://schemas.openxmlformats.org/officeDocument/2006/relationships/hyperlink" Target="https://hiukim.github.io/mind-ar-js-doc/" TargetMode="External"/><Relationship Id="rId15" Type="http://schemas.openxmlformats.org/officeDocument/2006/relationships/hyperlink" Target="https://threejs.org/" TargetMode="External"/><Relationship Id="rId23" Type="http://schemas.openxmlformats.org/officeDocument/2006/relationships/hyperlink" Target="https://library.vuforia.com/environments/area-targets" TargetMode="External"/><Relationship Id="rId28" Type="http://schemas.openxmlformats.org/officeDocument/2006/relationships/hyperlink" Target="https://sparkar.facebook.com/ar-studio/learn/articles/people-tracking/hand-tracker" TargetMode="External"/><Relationship Id="rId36" Type="http://schemas.openxmlformats.org/officeDocument/2006/relationships/hyperlink" Target="https://jamesmiller.blog/about-wrapperjs/" TargetMode="External"/><Relationship Id="rId49" Type="http://schemas.openxmlformats.org/officeDocument/2006/relationships/hyperlink" Target="https://developer.apple.com/documentation/arkit/camera_lighting_and_effects/adding_realistic_reflections_to_an_ar_experience" TargetMode="External"/><Relationship Id="rId10" Type="http://schemas.openxmlformats.org/officeDocument/2006/relationships/hyperlink" Target="https://library.vuforia.com/getting-started/vuforia-features" TargetMode="External"/><Relationship Id="rId19" Type="http://schemas.openxmlformats.org/officeDocument/2006/relationships/hyperlink" Target="https://developer.apple.com/documentation/realitykit" TargetMode="External"/><Relationship Id="rId31" Type="http://schemas.openxmlformats.org/officeDocument/2006/relationships/hyperlink" Target="https://www.8thwall.com/docs/web/#image-target-requirements" TargetMode="External"/><Relationship Id="rId44" Type="http://schemas.openxmlformats.org/officeDocument/2006/relationships/hyperlink" Target="https://developers.google.com/ar/develop/depth" TargetMode="External"/><Relationship Id="rId4" Type="http://schemas.openxmlformats.org/officeDocument/2006/relationships/image" Target="../media/image9.png"/><Relationship Id="rId9" Type="http://schemas.openxmlformats.org/officeDocument/2006/relationships/hyperlink" Target="https://lightship.dev/products/ardk/" TargetMode="External"/><Relationship Id="rId14" Type="http://schemas.openxmlformats.org/officeDocument/2006/relationships/hyperlink" Target="https://taqtile.com/company/" TargetMode="External"/><Relationship Id="rId22" Type="http://schemas.openxmlformats.org/officeDocument/2006/relationships/hyperlink" Target="lightship.dev/docs/ardk/context_awareness/meshing/index.html" TargetMode="External"/><Relationship Id="rId27" Type="http://schemas.openxmlformats.org/officeDocument/2006/relationships/hyperlink" Target="https://sparkar.facebook.com/ar-studio/learn/articles/people-tracking/body-tracking" TargetMode="External"/><Relationship Id="rId30" Type="http://schemas.openxmlformats.org/officeDocument/2006/relationships/hyperlink" Target="https://medium.com/arjs/area-learning-with-multi-markers-in-ar-js-1ff03a2f9fbe" TargetMode="External"/><Relationship Id="rId35" Type="http://schemas.openxmlformats.org/officeDocument/2006/relationships/hyperlink" Target="https://sparkar.facebook.com/ar-studio/learn/articles/world-effects/multiplane-tracking-overview#ux" TargetMode="External"/><Relationship Id="rId43" Type="http://schemas.openxmlformats.org/officeDocument/2006/relationships/hyperlink" Target="https://lightship.dev/docs/ardk/context_awareness/depth/index.html" TargetMode="External"/><Relationship Id="rId48" Type="http://schemas.openxmlformats.org/officeDocument/2006/relationships/hyperlink" Target="https://developer.apple.com/documentation/arkit/arlightestimate" TargetMode="External"/><Relationship Id="rId8" Type="http://schemas.openxmlformats.org/officeDocument/2006/relationships/hyperlink" Target="https://www.8thwall.com/" TargetMode="External"/><Relationship Id="rId3" Type="http://schemas.openxmlformats.org/officeDocument/2006/relationships/image" Target="../media/image8.png"/><Relationship Id="rId12" Type="http://schemas.openxmlformats.org/officeDocument/2006/relationships/hyperlink" Target="https://developers.google.com/ar/develop" TargetMode="External"/><Relationship Id="rId17" Type="http://schemas.openxmlformats.org/officeDocument/2006/relationships/hyperlink" Target="https://unity.com/" TargetMode="External"/><Relationship Id="rId25" Type="http://schemas.openxmlformats.org/officeDocument/2006/relationships/hyperlink" Target="https://developer.apple.com/documentation/arkit/content_anchors/rigging_a_model_for_motion_capture" TargetMode="External"/><Relationship Id="rId33" Type="http://schemas.openxmlformats.org/officeDocument/2006/relationships/hyperlink" Target="https://developers.google.com/ar/develop/augmented-images" TargetMode="External"/><Relationship Id="rId38" Type="http://schemas.openxmlformats.org/officeDocument/2006/relationships/hyperlink" Target="https://www.ptc.com/en/products/vuforia/vuforia-chalk" TargetMode="External"/><Relationship Id="rId46" Type="http://schemas.openxmlformats.org/officeDocument/2006/relationships/hyperlink" Target="https://www.8thwall.com/8thwall/light-estimation-aframe/code/" TargetMode="External"/><Relationship Id="rId20" Type="http://schemas.openxmlformats.org/officeDocument/2006/relationships/hyperlink" Target="https://www.adobe.com/products/aero.html" TargetMode="External"/><Relationship Id="rId41" Type="http://schemas.openxmlformats.org/officeDocument/2006/relationships/hyperlink" Target="https://developer.apple.com/documentation/arkit/creating_a_multiuser_ar_experience" TargetMode="External"/><Relationship Id="rId1" Type="http://schemas.openxmlformats.org/officeDocument/2006/relationships/slideLayout" Target="../slideLayouts/slideLayout7.xml"/><Relationship Id="rId6" Type="http://schemas.openxmlformats.org/officeDocument/2006/relationships/hyperlink" Target="https://ar-js-org.github.io/AR.js-Docs/" TargetMode="External"/></Relationships>
</file>

<file path=ppt/slides/_rels/slide39.xml.rels><?xml version="1.0" encoding="UTF-8" standalone="yes"?>
<Relationships xmlns="http://schemas.openxmlformats.org/package/2006/relationships"><Relationship Id="rId13" Type="http://schemas.openxmlformats.org/officeDocument/2006/relationships/hyperlink" Target="https://developer.apple.com/augmented-reality/arkit/" TargetMode="External"/><Relationship Id="rId18" Type="http://schemas.openxmlformats.org/officeDocument/2006/relationships/hyperlink" Target="https://www.unrealengine.com/en-US" TargetMode="External"/><Relationship Id="rId26" Type="http://schemas.openxmlformats.org/officeDocument/2006/relationships/hyperlink" Target="https://docs.unrealengine.com/4.26/en-US/SharingAndReleasing/XRDevelopment/AR/AppleARKit/" TargetMode="External"/><Relationship Id="rId39" Type="http://schemas.openxmlformats.org/officeDocument/2006/relationships/hyperlink" Target="https://taqtile.com/case-studies/" TargetMode="External"/><Relationship Id="rId21" Type="http://schemas.openxmlformats.org/officeDocument/2006/relationships/hyperlink" Target="https://sparkar.facebook.com/ar-studio/" TargetMode="External"/><Relationship Id="rId34" Type="http://schemas.openxmlformats.org/officeDocument/2006/relationships/hyperlink" Target="https://learn.microsoft.com/en-us/azure/spatial-anchors/tutorials/tutorial-new-android-app?tabs=azure-portal#integrating-arcore" TargetMode="External"/><Relationship Id="rId42" Type="http://schemas.openxmlformats.org/officeDocument/2006/relationships/hyperlink" Target="https://docs.unity3d.com/Packages/com.unity.xr.openxr@1.6/manual/index.html" TargetMode="External"/><Relationship Id="rId47" Type="http://schemas.openxmlformats.org/officeDocument/2006/relationships/hyperlink" Target="https://docs.unrealengine.com/5.0/en-US/developing-for-arcore-in-unreal-engine/" TargetMode="External"/><Relationship Id="rId50" Type="http://schemas.openxmlformats.org/officeDocument/2006/relationships/hyperlink" Target="https://lightship.dev/docs/ardk/tools/vs_mock_mode.html#doxid-vs-mock-mode" TargetMode="External"/><Relationship Id="rId55" Type="http://schemas.openxmlformats.org/officeDocument/2006/relationships/hyperlink" Target="https://sparkar.facebook.com/ar-studio/learn/articles/fundamentals/the-simulator/" TargetMode="External"/><Relationship Id="rId63" Type="http://schemas.openxmlformats.org/officeDocument/2006/relationships/hyperlink" Target="https://github.com/aframevr/aframe/" TargetMode="External"/><Relationship Id="rId7" Type="http://schemas.openxmlformats.org/officeDocument/2006/relationships/hyperlink" Target="https://immersiveweb.dev/" TargetMode="External"/><Relationship Id="rId2" Type="http://schemas.openxmlformats.org/officeDocument/2006/relationships/notesSlide" Target="../notesSlides/notesSlide27.xml"/><Relationship Id="rId16" Type="http://schemas.openxmlformats.org/officeDocument/2006/relationships/hyperlink" Target="https://aframe.io/" TargetMode="External"/><Relationship Id="rId29" Type="http://schemas.openxmlformats.org/officeDocument/2006/relationships/hyperlink" Target="https://lightship.dev/docs/ardk/rendering/index.html" TargetMode="External"/><Relationship Id="rId11" Type="http://schemas.openxmlformats.org/officeDocument/2006/relationships/hyperlink" Target="https://learn.microsoft.com/en-us/azure/spatial-anchors/overview" TargetMode="External"/><Relationship Id="rId24" Type="http://schemas.openxmlformats.org/officeDocument/2006/relationships/hyperlink" Target="https://docs.unity3d.com/Packages/com.unity.xr.arfoundation@4.2/manual/#automatic-occlusion" TargetMode="External"/><Relationship Id="rId32" Type="http://schemas.openxmlformats.org/officeDocument/2006/relationships/hyperlink" Target="https://library.vuforia.com/environments/vuforia-fusion" TargetMode="External"/><Relationship Id="rId37" Type="http://schemas.openxmlformats.org/officeDocument/2006/relationships/hyperlink" Target="https://docs.unity3d.com/Packages/com.unity.xr.arkit@4.1/manual/index.html" TargetMode="External"/><Relationship Id="rId40" Type="http://schemas.openxmlformats.org/officeDocument/2006/relationships/hyperlink" Target="https://threejs.org/docs/#api/en/renderers/webxr/WebXRManager" TargetMode="External"/><Relationship Id="rId45" Type="http://schemas.openxmlformats.org/officeDocument/2006/relationships/hyperlink" Target="docs.unrealengine.com/4.26/en-US/SharingAndReleasing/XRDevelopment/OpenXR/" TargetMode="External"/><Relationship Id="rId53" Type="http://schemas.openxmlformats.org/officeDocument/2006/relationships/hyperlink" Target="https://assetstore.unity.com/packages/tools/utilities/ar-foundation-remote-2-0-201106" TargetMode="External"/><Relationship Id="rId58" Type="http://schemas.openxmlformats.org/officeDocument/2006/relationships/hyperlink" Target="https://sparkar.facebook.com/ar-studio/learn/articles/world-effects/multiplane-tracking-overview" TargetMode="External"/><Relationship Id="rId5" Type="http://schemas.openxmlformats.org/officeDocument/2006/relationships/hyperlink" Target="https://hiukim.github.io/mind-ar-js-doc/" TargetMode="External"/><Relationship Id="rId61" Type="http://schemas.openxmlformats.org/officeDocument/2006/relationships/hyperlink" Target="https://github.com/immersive-web/webxr" TargetMode="External"/><Relationship Id="rId19" Type="http://schemas.openxmlformats.org/officeDocument/2006/relationships/hyperlink" Target="https://developer.apple.com/documentation/realitykit" TargetMode="External"/><Relationship Id="rId14" Type="http://schemas.openxmlformats.org/officeDocument/2006/relationships/hyperlink" Target="https://taqtile.com/company/" TargetMode="External"/><Relationship Id="rId22" Type="http://schemas.openxmlformats.org/officeDocument/2006/relationships/hyperlink" Target="https://threejs.org/docs/#api/en/lights/LightProbe" TargetMode="External"/><Relationship Id="rId27" Type="http://schemas.openxmlformats.org/officeDocument/2006/relationships/hyperlink" Target="https://developer.apple.com/documentation/arkit/arlightestimate" TargetMode="External"/><Relationship Id="rId30" Type="http://schemas.openxmlformats.org/officeDocument/2006/relationships/hyperlink" Target="https://learn.microsoft.com/en-us/windows/mixed-reality/mrtk-unity/mrtk3-overview/" TargetMode="External"/><Relationship Id="rId35" Type="http://schemas.openxmlformats.org/officeDocument/2006/relationships/hyperlink" Target="https://developers.google.com/ar/develop/unreal-arcore-sdk" TargetMode="External"/><Relationship Id="rId43" Type="http://schemas.openxmlformats.org/officeDocument/2006/relationships/hyperlink" Target="https://docs.unity3d.com/Manual/com.unity.xr.arcore.html" TargetMode="External"/><Relationship Id="rId48" Type="http://schemas.openxmlformats.org/officeDocument/2006/relationships/hyperlink" Target="https://docs.unrealengine.com/5.0/en-US/developing-for-arkit-in-unreal-engine/" TargetMode="External"/><Relationship Id="rId56" Type="http://schemas.openxmlformats.org/officeDocument/2006/relationships/hyperlink" Target="https://www.ptc.com/-/media/Files/PDFs/Augmented-Reality/industrial-augmented-reality-buyers-guide.pdf" TargetMode="External"/><Relationship Id="rId8" Type="http://schemas.openxmlformats.org/officeDocument/2006/relationships/hyperlink" Target="https://www.8thwall.com/" TargetMode="External"/><Relationship Id="rId51" Type="http://schemas.openxmlformats.org/officeDocument/2006/relationships/hyperlink" Target="https://library.vuforia.com/unity-extension/vuforia-play-mode-unity" TargetMode="External"/><Relationship Id="rId3" Type="http://schemas.openxmlformats.org/officeDocument/2006/relationships/image" Target="../media/image8.png"/><Relationship Id="rId12" Type="http://schemas.openxmlformats.org/officeDocument/2006/relationships/hyperlink" Target="https://developers.google.com/ar/develop" TargetMode="External"/><Relationship Id="rId17" Type="http://schemas.openxmlformats.org/officeDocument/2006/relationships/hyperlink" Target="https://unity.com/" TargetMode="External"/><Relationship Id="rId25" Type="http://schemas.openxmlformats.org/officeDocument/2006/relationships/hyperlink" Target="https://docs.unrealengine.com/4.26/en-US/SharingAndReleasing/XRDevelopment/AR/GoogleArcore/" TargetMode="External"/><Relationship Id="rId33" Type="http://schemas.openxmlformats.org/officeDocument/2006/relationships/hyperlink" Target="https://learn.microsoft.com/en-us/azure/spatial-anchors/how-tos/setup-unity-project?tabs=xr-plugin-framework%2Cunity-2020%2Cunity-package-mixed-reality-feature-tool%2CExtraConfigurationsHoloLens" TargetMode="External"/><Relationship Id="rId38" Type="http://schemas.openxmlformats.org/officeDocument/2006/relationships/hyperlink" Target="https://docs.unrealengine.com/4.27/en-US/SharingAndReleasing/XRDevelopment/AR/ARPlatforms/ARKit/" TargetMode="External"/><Relationship Id="rId46" Type="http://schemas.openxmlformats.org/officeDocument/2006/relationships/hyperlink" Target="https://docs.unrealengine.com/5.0/en-US/developing-for-hololens-in-unreal-engine/" TargetMode="External"/><Relationship Id="rId59" Type="http://schemas.openxmlformats.org/officeDocument/2006/relationships/hyperlink" Target="https://github.com/hiukim/mind-ar-js" TargetMode="External"/><Relationship Id="rId20" Type="http://schemas.openxmlformats.org/officeDocument/2006/relationships/hyperlink" Target="https://www.adobe.com/products/aero.html" TargetMode="External"/><Relationship Id="rId41" Type="http://schemas.openxmlformats.org/officeDocument/2006/relationships/hyperlink" Target="https://aframe.io/docs/1.3.0/components/webxr.html" TargetMode="External"/><Relationship Id="rId54" Type="http://schemas.openxmlformats.org/officeDocument/2006/relationships/hyperlink" Target="https://docs.unrealengine.com/4.27/en-US/BuildingWorlds/LevelEditor/InEditorTesting/" TargetMode="External"/><Relationship Id="rId62" Type="http://schemas.openxmlformats.org/officeDocument/2006/relationships/hyperlink" Target="https://github.com/mrdoob/three.js/" TargetMode="External"/><Relationship Id="rId1" Type="http://schemas.openxmlformats.org/officeDocument/2006/relationships/slideLayout" Target="../slideLayouts/slideLayout7.xml"/><Relationship Id="rId6" Type="http://schemas.openxmlformats.org/officeDocument/2006/relationships/hyperlink" Target="https://ar-js-org.github.io/AR.js-Docs/" TargetMode="External"/><Relationship Id="rId15" Type="http://schemas.openxmlformats.org/officeDocument/2006/relationships/hyperlink" Target="https://threejs.org/" TargetMode="External"/><Relationship Id="rId23" Type="http://schemas.openxmlformats.org/officeDocument/2006/relationships/hyperlink" Target="https://aframe.io/docs/1.3.0/components/reflection.html" TargetMode="External"/><Relationship Id="rId28" Type="http://schemas.openxmlformats.org/officeDocument/2006/relationships/hyperlink" Target="https://developer.apple.com/documentation/realitykit/occlusionmaterial" TargetMode="External"/><Relationship Id="rId36" Type="http://schemas.openxmlformats.org/officeDocument/2006/relationships/hyperlink" Target="https://developers.google.com/ar/develop/webxr" TargetMode="External"/><Relationship Id="rId49" Type="http://schemas.openxmlformats.org/officeDocument/2006/relationships/hyperlink" Target="https://chrome.google.com/webstore/detail/webxr-api-emulator/mjddjgeghkdijejnciaefnkjmkafnnje?hl=en" TargetMode="External"/><Relationship Id="rId57" Type="http://schemas.openxmlformats.org/officeDocument/2006/relationships/hyperlink" Target="https://taqtile.com/maker/" TargetMode="External"/><Relationship Id="rId10" Type="http://schemas.openxmlformats.org/officeDocument/2006/relationships/hyperlink" Target="https://library.vuforia.com/getting-started/vuforia-features" TargetMode="External"/><Relationship Id="rId31" Type="http://schemas.openxmlformats.org/officeDocument/2006/relationships/hyperlink" Target="https://library.vuforia.com/getting-started/getting-started-vuforia-engine-and-magic-leap-2" TargetMode="External"/><Relationship Id="rId44" Type="http://schemas.openxmlformats.org/officeDocument/2006/relationships/hyperlink" Target="https://docs.unity3d.com/Manual/com.unity.xr.arkit.html" TargetMode="External"/><Relationship Id="rId52" Type="http://schemas.openxmlformats.org/officeDocument/2006/relationships/hyperlink" Target="https://developers.google.com/ar/develop/c/emulator" TargetMode="External"/><Relationship Id="rId60" Type="http://schemas.openxmlformats.org/officeDocument/2006/relationships/hyperlink" Target="https://github.com/AR-js-org/AR.js" TargetMode="External"/><Relationship Id="rId4" Type="http://schemas.openxmlformats.org/officeDocument/2006/relationships/image" Target="../media/image9.png"/><Relationship Id="rId9" Type="http://schemas.openxmlformats.org/officeDocument/2006/relationships/hyperlink" Target="https://lightship.dev/products/ardk/"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jpeg"/><Relationship Id="rId3" Type="http://schemas.openxmlformats.org/officeDocument/2006/relationships/video" Target="https://www.youtube.com/embed/ItGmB2tQyY8?start=61&amp;feature=oembed" TargetMode="External"/><Relationship Id="rId7" Type="http://schemas.openxmlformats.org/officeDocument/2006/relationships/image" Target="../media/image9.png"/><Relationship Id="rId12" Type="http://schemas.openxmlformats.org/officeDocument/2006/relationships/image" Target="../media/image19.jpeg"/><Relationship Id="rId2" Type="http://schemas.openxmlformats.org/officeDocument/2006/relationships/video" Target="https://www.youtube.com/embed/4UHN8G5BM-8?start=41&amp;feature=oembed" TargetMode="External"/><Relationship Id="rId1" Type="http://schemas.openxmlformats.org/officeDocument/2006/relationships/video" Target="https://www.youtube.com/embed/_1uJjT4bRKI?start=8&amp;feature=oembed" TargetMode="External"/><Relationship Id="rId6" Type="http://schemas.openxmlformats.org/officeDocument/2006/relationships/image" Target="../media/image8.png"/><Relationship Id="rId11" Type="http://schemas.openxmlformats.org/officeDocument/2006/relationships/hyperlink" Target="https://www.ikea.com/au/en/customer-service/mobile-apps/say-hej-to-ikea-place-pub1f8af050" TargetMode="External"/><Relationship Id="rId5" Type="http://schemas.openxmlformats.org/officeDocument/2006/relationships/notesSlide" Target="../notesSlides/notesSlide2.xml"/><Relationship Id="rId10" Type="http://schemas.openxmlformats.org/officeDocument/2006/relationships/image" Target="../media/image18.jpeg"/><Relationship Id="rId4" Type="http://schemas.openxmlformats.org/officeDocument/2006/relationships/slideLayout" Target="../slideLayouts/slideLayout7.xml"/><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openxmlformats.org/officeDocument/2006/relationships/image" Target="../media/image2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3.xml"/><Relationship Id="rId9" Type="http://schemas.openxmlformats.org/officeDocument/2006/relationships/hyperlink" Target="https://dev.azure.com/liquidstudio-nl/WebAR"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4.xml"/><Relationship Id="rId16" Type="http://schemas.openxmlformats.org/officeDocument/2006/relationships/image" Target="../media/image38.png"/><Relationship Id="rId20"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ABEF77-9AC7-1343-8262-0EAC9774B225}"/>
              </a:ext>
            </a:extLst>
          </p:cNvPr>
          <p:cNvSpPr>
            <a:spLocks noGrp="1"/>
          </p:cNvSpPr>
          <p:nvPr>
            <p:ph type="body" sz="quarter" idx="13"/>
          </p:nvPr>
        </p:nvSpPr>
        <p:spPr/>
        <p:txBody>
          <a:bodyPr/>
          <a:lstStyle/>
          <a:p>
            <a:r>
              <a:rPr lang="en-US" dirty="0"/>
              <a:t>Example Pack</a:t>
            </a:r>
          </a:p>
        </p:txBody>
      </p:sp>
      <p:sp>
        <p:nvSpPr>
          <p:cNvPr id="3" name="Text Placeholder 2">
            <a:extLst>
              <a:ext uri="{FF2B5EF4-FFF2-40B4-BE49-F238E27FC236}">
                <a16:creationId xmlns:a16="http://schemas.microsoft.com/office/drawing/2014/main" id="{F5A447FA-ECED-8B45-A641-F20C04F51EF1}"/>
              </a:ext>
            </a:extLst>
          </p:cNvPr>
          <p:cNvSpPr>
            <a:spLocks noGrp="1"/>
          </p:cNvSpPr>
          <p:nvPr>
            <p:ph type="body" sz="quarter" idx="14"/>
          </p:nvPr>
        </p:nvSpPr>
        <p:spPr/>
        <p:txBody>
          <a:bodyPr/>
          <a:lstStyle/>
          <a:p>
            <a:r>
              <a:rPr lang="en-US" dirty="0"/>
              <a:t>May 2022</a:t>
            </a:r>
          </a:p>
        </p:txBody>
      </p:sp>
      <p:sp>
        <p:nvSpPr>
          <p:cNvPr id="4" name="Title 3">
            <a:extLst>
              <a:ext uri="{FF2B5EF4-FFF2-40B4-BE49-F238E27FC236}">
                <a16:creationId xmlns:a16="http://schemas.microsoft.com/office/drawing/2014/main" id="{640737E2-80E4-3446-ABD1-FCC7014884B3}"/>
              </a:ext>
            </a:extLst>
          </p:cNvPr>
          <p:cNvSpPr>
            <a:spLocks noGrp="1"/>
          </p:cNvSpPr>
          <p:nvPr>
            <p:ph type="title"/>
          </p:nvPr>
        </p:nvSpPr>
        <p:spPr>
          <a:xfrm>
            <a:off x="464962" y="1456663"/>
            <a:ext cx="7040753" cy="3686961"/>
          </a:xfrm>
        </p:spPr>
        <p:txBody>
          <a:bodyPr/>
          <a:lstStyle/>
          <a:p>
            <a:r>
              <a:rPr lang="en-US" sz="6000" dirty="0">
                <a:solidFill>
                  <a:schemeClr val="bg1"/>
                </a:solidFill>
              </a:rPr>
              <a:t>Augmented Reality Implementation Framework</a:t>
            </a:r>
          </a:p>
        </p:txBody>
      </p:sp>
      <p:sp>
        <p:nvSpPr>
          <p:cNvPr id="5" name="Text Placeholder 1">
            <a:extLst>
              <a:ext uri="{FF2B5EF4-FFF2-40B4-BE49-F238E27FC236}">
                <a16:creationId xmlns:a16="http://schemas.microsoft.com/office/drawing/2014/main" id="{69CF55E4-AB7C-9045-972C-CD7FC5B955B3}"/>
              </a:ext>
            </a:extLst>
          </p:cNvPr>
          <p:cNvSpPr txBox="1">
            <a:spLocks/>
          </p:cNvSpPr>
          <p:nvPr/>
        </p:nvSpPr>
        <p:spPr>
          <a:xfrm>
            <a:off x="518127" y="5197791"/>
            <a:ext cx="5620405" cy="1432927"/>
          </a:xfrm>
          <a:prstGeom prst="rect">
            <a:avLst/>
          </a:prstGeom>
        </p:spPr>
        <p:txBody>
          <a:bodyPr vert="horz" lIns="0" tIns="0" rIns="0" bIns="0" rtlCol="0">
            <a:noAutofit/>
          </a:bodyPr>
          <a:lstStyle>
            <a:lvl1pPr marL="0" indent="0" algn="l" defTabSz="228600" rtl="0" eaLnBrk="1" latinLnBrk="0" hangingPunct="1">
              <a:lnSpc>
                <a:spcPct val="90000"/>
              </a:lnSpc>
              <a:spcBef>
                <a:spcPts val="0"/>
              </a:spcBef>
              <a:spcAft>
                <a:spcPts val="1200"/>
              </a:spcAft>
              <a:buFont typeface="Arial" panose="020B0604020202020204" pitchFamily="34" charset="0"/>
              <a:buNone/>
              <a:defRPr lang="en-US" sz="2400" b="1" i="0" kern="1200" spc="0" dirty="0" smtClean="0">
                <a:solidFill>
                  <a:schemeClr val="tx1"/>
                </a:solidFill>
                <a:latin typeface="Graphik-Semibold" panose="020B0503030202060203" pitchFamily="34" charset="77"/>
                <a:ea typeface="+mn-ea"/>
                <a:cs typeface="+mn-cs"/>
              </a:defRPr>
            </a:lvl1pPr>
            <a:lvl2pPr marL="0" indent="-228600" algn="ctr" defTabSz="228600" rtl="0" eaLnBrk="1" latinLnBrk="0" hangingPunct="1">
              <a:lnSpc>
                <a:spcPct val="90000"/>
              </a:lnSpc>
              <a:spcBef>
                <a:spcPts val="0"/>
              </a:spcBef>
              <a:spcAft>
                <a:spcPts val="600"/>
              </a:spcAft>
              <a:buClrTx/>
              <a:buFont typeface="Arial" panose="020B0604020202020204" pitchFamily="34" charset="0"/>
              <a:buChar char="•"/>
              <a:defRPr lang="en-US" sz="2400" kern="1200" dirty="0" smtClean="0">
                <a:solidFill>
                  <a:srgbClr val="E6DCFF"/>
                </a:solidFill>
                <a:latin typeface="GT Sectra Fine" panose="00000500000000000000" pitchFamily="50" charset="0"/>
                <a:ea typeface="+mn-ea"/>
                <a:cs typeface="+mn-cs"/>
              </a:defRPr>
            </a:lvl2pPr>
            <a:lvl3pPr marL="0" indent="-228600" algn="ctr" defTabSz="228600" rtl="0" eaLnBrk="1" latinLnBrk="0" hangingPunct="1">
              <a:lnSpc>
                <a:spcPct val="90000"/>
              </a:lnSpc>
              <a:spcBef>
                <a:spcPts val="0"/>
              </a:spcBef>
              <a:spcAft>
                <a:spcPts val="600"/>
              </a:spcAft>
              <a:buFont typeface="System Font"/>
              <a:buChar char="–"/>
              <a:defRPr lang="en-US" sz="2400" kern="1200" dirty="0" smtClean="0">
                <a:solidFill>
                  <a:srgbClr val="E6DCFF"/>
                </a:solidFill>
                <a:latin typeface="GT Sectra Fine" panose="00000500000000000000" pitchFamily="50" charset="0"/>
                <a:ea typeface="+mn-ea"/>
                <a:cs typeface="+mn-cs"/>
              </a:defRPr>
            </a:lvl3pPr>
            <a:lvl4pPr marL="0" indent="-228600" algn="ctr" defTabSz="228600" rtl="0" eaLnBrk="1" latinLnBrk="0" hangingPunct="1">
              <a:lnSpc>
                <a:spcPct val="90000"/>
              </a:lnSpc>
              <a:spcBef>
                <a:spcPts val="0"/>
              </a:spcBef>
              <a:spcAft>
                <a:spcPts val="600"/>
              </a:spcAft>
              <a:buFont typeface="Arial" panose="020B0604020202020204" pitchFamily="34" charset="0"/>
              <a:buChar char="•"/>
              <a:defRPr lang="en-US" sz="2400" kern="1200" dirty="0" smtClean="0">
                <a:solidFill>
                  <a:srgbClr val="E6DCFF"/>
                </a:solidFill>
                <a:latin typeface="GT Sectra Fine" panose="00000500000000000000" pitchFamily="50" charset="0"/>
                <a:ea typeface="+mn-ea"/>
                <a:cs typeface="+mn-cs"/>
              </a:defRPr>
            </a:lvl4pPr>
            <a:lvl5pPr marL="0" indent="-228600" algn="ctr" defTabSz="228600" rtl="0" eaLnBrk="1" latinLnBrk="0" hangingPunct="1">
              <a:lnSpc>
                <a:spcPct val="90000"/>
              </a:lnSpc>
              <a:spcBef>
                <a:spcPts val="0"/>
              </a:spcBef>
              <a:spcAft>
                <a:spcPts val="600"/>
              </a:spcAft>
              <a:buFont typeface="System Font"/>
              <a:buChar char="–"/>
              <a:defRPr lang="en-US" sz="2400" kern="1200" dirty="0">
                <a:solidFill>
                  <a:srgbClr val="E6DCFF"/>
                </a:solidFill>
                <a:latin typeface="GT Sectra Fine" panose="00000500000000000000" pitchFamily="50" charset="0"/>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i="0" u="none" strike="noStrike" kern="1200" cap="none" spc="0" normalizeH="0" baseline="0" noProof="0" dirty="0">
                <a:ln>
                  <a:noFill/>
                </a:ln>
                <a:solidFill>
                  <a:schemeClr val="accent2"/>
                </a:solidFill>
                <a:effectLst/>
                <a:uLnTx/>
                <a:uFillTx/>
                <a:latin typeface="Graphik" panose="020B0503030202060203" pitchFamily="34" charset="77"/>
                <a:ea typeface="+mn-ea"/>
                <a:cs typeface="+mn-cs"/>
              </a:rPr>
              <a:t>Kristen Phan</a:t>
            </a:r>
          </a:p>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1" dirty="0">
                <a:solidFill>
                  <a:schemeClr val="bg1"/>
                </a:solidFill>
                <a:latin typeface="Graphik" panose="020B0503030202060203" pitchFamily="34" charset="77"/>
              </a:rPr>
              <a:t>MSc Business Information Technology</a:t>
            </a:r>
          </a:p>
          <a:p>
            <a:pPr>
              <a:lnSpc>
                <a:spcPct val="100000"/>
              </a:lnSpc>
              <a:spcAft>
                <a:spcPts val="600"/>
              </a:spcAft>
              <a:defRPr/>
            </a:pPr>
            <a:r>
              <a:rPr kumimoji="0" lang="en-US" sz="1400" b="0" i="1" u="none" strike="noStrike" kern="1200" cap="none" spc="0" normalizeH="0" baseline="0" noProof="0" dirty="0">
                <a:ln>
                  <a:noFill/>
                </a:ln>
                <a:solidFill>
                  <a:schemeClr val="bg1"/>
                </a:solidFill>
                <a:effectLst/>
                <a:uLnTx/>
                <a:uFillTx/>
                <a:latin typeface="Graphik" panose="020B0503030202060203" pitchFamily="34" charset="77"/>
                <a:ea typeface="+mn-ea"/>
                <a:cs typeface="+mn-cs"/>
              </a:rPr>
              <a:t>Supervisor: Ilia Shakitko</a:t>
            </a:r>
          </a:p>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1" dirty="0">
                <a:solidFill>
                  <a:schemeClr val="bg1"/>
                </a:solidFill>
                <a:latin typeface="Graphik" panose="020B0503030202060203" pitchFamily="34" charset="77"/>
              </a:rPr>
              <a:t>January 2023</a:t>
            </a:r>
          </a:p>
        </p:txBody>
      </p:sp>
      <p:grpSp>
        <p:nvGrpSpPr>
          <p:cNvPr id="6" name="Group 5">
            <a:extLst>
              <a:ext uri="{FF2B5EF4-FFF2-40B4-BE49-F238E27FC236}">
                <a16:creationId xmlns:a16="http://schemas.microsoft.com/office/drawing/2014/main" id="{E59570EE-D8D2-AB30-8ABF-CB4C18372629}"/>
              </a:ext>
            </a:extLst>
          </p:cNvPr>
          <p:cNvGrpSpPr/>
          <p:nvPr/>
        </p:nvGrpSpPr>
        <p:grpSpPr>
          <a:xfrm>
            <a:off x="9621673" y="6226825"/>
            <a:ext cx="2379333" cy="526911"/>
            <a:chOff x="9639870" y="6240138"/>
            <a:chExt cx="2379333" cy="526911"/>
          </a:xfrm>
        </p:grpSpPr>
        <p:pic>
          <p:nvPicPr>
            <p:cNvPr id="7" name="Picture 6">
              <a:extLst>
                <a:ext uri="{FF2B5EF4-FFF2-40B4-BE49-F238E27FC236}">
                  <a16:creationId xmlns:a16="http://schemas.microsoft.com/office/drawing/2014/main" id="{1919FDCC-B81D-D994-868B-C8F1DA0C1BD2}"/>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8" name="image10.png">
              <a:extLst>
                <a:ext uri="{FF2B5EF4-FFF2-40B4-BE49-F238E27FC236}">
                  <a16:creationId xmlns:a16="http://schemas.microsoft.com/office/drawing/2014/main" id="{03DDFC4E-58E5-2AEF-270A-76E3AA349A62}"/>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376891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94A6AC-7D19-9D59-2790-A7062FB72C3E}"/>
              </a:ext>
            </a:extLst>
          </p:cNvPr>
          <p:cNvPicPr>
            <a:picLocks noChangeAspect="1"/>
          </p:cNvPicPr>
          <p:nvPr/>
        </p:nvPicPr>
        <p:blipFill>
          <a:blip r:embed="rId3"/>
          <a:stretch>
            <a:fillRect/>
          </a:stretch>
        </p:blipFill>
        <p:spPr>
          <a:xfrm>
            <a:off x="2321778" y="1326329"/>
            <a:ext cx="7163813" cy="5337926"/>
          </a:xfrm>
          <a:prstGeom prst="rect">
            <a:avLst/>
          </a:prstGeom>
        </p:spPr>
      </p:pic>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5"/>
            <a:srcRect/>
            <a:stretch>
              <a:fillRect/>
            </a:stretch>
          </p:blipFill>
          <p:spPr>
            <a:xfrm>
              <a:off x="9639870" y="6543263"/>
              <a:ext cx="1674124" cy="223786"/>
            </a:xfrm>
            <a:prstGeom prst="rect">
              <a:avLst/>
            </a:prstGeom>
            <a:ln/>
          </p:spPr>
        </p:pic>
      </p:gr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sp>
        <p:nvSpPr>
          <p:cNvPr id="6" name="Rectangle 5">
            <a:extLst>
              <a:ext uri="{FF2B5EF4-FFF2-40B4-BE49-F238E27FC236}">
                <a16:creationId xmlns:a16="http://schemas.microsoft.com/office/drawing/2014/main" id="{8BB24A9B-FEE2-41E2-5F19-65F0D3640EB0}"/>
              </a:ext>
            </a:extLst>
          </p:cNvPr>
          <p:cNvSpPr/>
          <p:nvPr/>
        </p:nvSpPr>
        <p:spPr>
          <a:xfrm>
            <a:off x="2444844" y="1687957"/>
            <a:ext cx="7425378" cy="806855"/>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DBD54E2-D903-8FC6-4A48-62DAA910416B}"/>
              </a:ext>
            </a:extLst>
          </p:cNvPr>
          <p:cNvSpPr/>
          <p:nvPr/>
        </p:nvSpPr>
        <p:spPr>
          <a:xfrm>
            <a:off x="2444844" y="2679996"/>
            <a:ext cx="7425378" cy="528117"/>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9EBE360-CFDE-7DEE-0EFD-0B38D25EE561}"/>
              </a:ext>
            </a:extLst>
          </p:cNvPr>
          <p:cNvSpPr/>
          <p:nvPr/>
        </p:nvSpPr>
        <p:spPr>
          <a:xfrm>
            <a:off x="2444844" y="3467175"/>
            <a:ext cx="7425378" cy="1002891"/>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D0F0C0-3D07-4860-DC91-BE17A7A0D5E1}"/>
              </a:ext>
            </a:extLst>
          </p:cNvPr>
          <p:cNvSpPr/>
          <p:nvPr/>
        </p:nvSpPr>
        <p:spPr>
          <a:xfrm>
            <a:off x="2444844" y="4729128"/>
            <a:ext cx="7425378" cy="1935127"/>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64B7B40-7463-2424-630A-C22BBA6BE57D}"/>
              </a:ext>
            </a:extLst>
          </p:cNvPr>
          <p:cNvSpPr txBox="1"/>
          <p:nvPr/>
        </p:nvSpPr>
        <p:spPr>
          <a:xfrm>
            <a:off x="95203" y="391629"/>
            <a:ext cx="11666268" cy="1015663"/>
          </a:xfrm>
          <a:prstGeom prst="rect">
            <a:avLst/>
          </a:prstGeom>
          <a:noFill/>
        </p:spPr>
        <p:txBody>
          <a:bodyPr wrap="square" rtlCol="0">
            <a:spAutoFit/>
          </a:bodyPr>
          <a:lstStyle/>
          <a:p>
            <a:r>
              <a:rPr lang="en-US" sz="2800" b="1" dirty="0">
                <a:solidFill>
                  <a:srgbClr val="A100FF"/>
                </a:solidFill>
              </a:rPr>
              <a:t>Frontend Code Deep Dive: Tracking + Rendering + TensorFlow (1/2)</a:t>
            </a:r>
          </a:p>
          <a:p>
            <a:r>
              <a:rPr lang="en-US" sz="1600" i="1" dirty="0"/>
              <a:t>The tracking engine (</a:t>
            </a:r>
            <a:r>
              <a:rPr lang="en-US" sz="1600" i="1" dirty="0" err="1">
                <a:hlinkClick r:id="rId6"/>
              </a:rPr>
              <a:t>MindAR</a:t>
            </a:r>
            <a:r>
              <a:rPr lang="en-US" sz="1600" i="1" dirty="0"/>
              <a:t>), rendering engine (</a:t>
            </a:r>
            <a:r>
              <a:rPr lang="en-US" sz="1600" i="1" dirty="0">
                <a:hlinkClick r:id="rId7"/>
              </a:rPr>
              <a:t>three.js</a:t>
            </a:r>
            <a:r>
              <a:rPr lang="en-US" sz="1600" i="1" dirty="0"/>
              <a:t>), and TensorFlow pre-trained gesture recognition model (</a:t>
            </a:r>
            <a:r>
              <a:rPr lang="en-US" sz="1600" i="1" dirty="0" err="1">
                <a:hlinkClick r:id="rId8"/>
              </a:rPr>
              <a:t>fingerpose</a:t>
            </a:r>
            <a:r>
              <a:rPr lang="en-US" sz="1600" i="1" dirty="0"/>
              <a:t>) all run in the browser.</a:t>
            </a:r>
          </a:p>
        </p:txBody>
      </p:sp>
    </p:spTree>
    <p:extLst>
      <p:ext uri="{BB962C8B-B14F-4D97-AF65-F5344CB8AC3E}">
        <p14:creationId xmlns:p14="http://schemas.microsoft.com/office/powerpoint/2010/main" val="45652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6" grpId="0" animBg="1"/>
      <p:bldP spid="16" grpId="1" animBg="1"/>
      <p:bldP spid="17" grpId="0" animBg="1"/>
      <p:bldP spid="1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pic>
        <p:nvPicPr>
          <p:cNvPr id="2" name="Picture 1">
            <a:extLst>
              <a:ext uri="{FF2B5EF4-FFF2-40B4-BE49-F238E27FC236}">
                <a16:creationId xmlns:a16="http://schemas.microsoft.com/office/drawing/2014/main" id="{8FD924AF-12AE-2819-B36A-7DE835F14A47}"/>
              </a:ext>
            </a:extLst>
          </p:cNvPr>
          <p:cNvPicPr>
            <a:picLocks noChangeAspect="1"/>
          </p:cNvPicPr>
          <p:nvPr/>
        </p:nvPicPr>
        <p:blipFill>
          <a:blip r:embed="rId5"/>
          <a:stretch>
            <a:fillRect/>
          </a:stretch>
        </p:blipFill>
        <p:spPr>
          <a:xfrm>
            <a:off x="2039558" y="1502873"/>
            <a:ext cx="8412576" cy="5125942"/>
          </a:xfrm>
          <a:prstGeom prst="rect">
            <a:avLst/>
          </a:prstGeom>
        </p:spPr>
      </p:pic>
      <p:sp>
        <p:nvSpPr>
          <p:cNvPr id="18" name="Rectangle 17">
            <a:extLst>
              <a:ext uri="{FF2B5EF4-FFF2-40B4-BE49-F238E27FC236}">
                <a16:creationId xmlns:a16="http://schemas.microsoft.com/office/drawing/2014/main" id="{4A5F088C-C835-50D0-E04A-48D3C30A8E53}"/>
              </a:ext>
            </a:extLst>
          </p:cNvPr>
          <p:cNvSpPr/>
          <p:nvPr/>
        </p:nvSpPr>
        <p:spPr>
          <a:xfrm>
            <a:off x="2196271" y="1522128"/>
            <a:ext cx="8511834" cy="1015663"/>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21C451-8E2A-B820-32F3-FB1AB0798AC5}"/>
              </a:ext>
            </a:extLst>
          </p:cNvPr>
          <p:cNvSpPr/>
          <p:nvPr/>
        </p:nvSpPr>
        <p:spPr>
          <a:xfrm>
            <a:off x="2168618" y="2858730"/>
            <a:ext cx="8539487" cy="1857649"/>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64B7B40-7463-2424-630A-C22BBA6BE57D}"/>
              </a:ext>
            </a:extLst>
          </p:cNvPr>
          <p:cNvSpPr txBox="1"/>
          <p:nvPr/>
        </p:nvSpPr>
        <p:spPr>
          <a:xfrm>
            <a:off x="95203" y="391629"/>
            <a:ext cx="11666268" cy="1015663"/>
          </a:xfrm>
          <a:prstGeom prst="rect">
            <a:avLst/>
          </a:prstGeom>
          <a:noFill/>
        </p:spPr>
        <p:txBody>
          <a:bodyPr wrap="square" rtlCol="0">
            <a:spAutoFit/>
          </a:bodyPr>
          <a:lstStyle/>
          <a:p>
            <a:r>
              <a:rPr lang="en-US" sz="2800" b="1" dirty="0">
                <a:solidFill>
                  <a:srgbClr val="A100FF"/>
                </a:solidFill>
              </a:rPr>
              <a:t>Frontend Code Deep Dive: Tracking + Rendering + TensorFlow (2/2)</a:t>
            </a:r>
          </a:p>
          <a:p>
            <a:r>
              <a:rPr lang="en-US" sz="1600" i="1" dirty="0"/>
              <a:t>The tracking engine (</a:t>
            </a:r>
            <a:r>
              <a:rPr lang="en-US" sz="1600" i="1" dirty="0" err="1">
                <a:hlinkClick r:id="rId6"/>
              </a:rPr>
              <a:t>MindAR</a:t>
            </a:r>
            <a:r>
              <a:rPr lang="en-US" sz="1600" i="1" dirty="0"/>
              <a:t>), rendering engine (</a:t>
            </a:r>
            <a:r>
              <a:rPr lang="en-US" sz="1600" i="1" dirty="0">
                <a:hlinkClick r:id="rId7"/>
              </a:rPr>
              <a:t>three.js</a:t>
            </a:r>
            <a:r>
              <a:rPr lang="en-US" sz="1600" i="1" dirty="0"/>
              <a:t>), and TensorFlow pre-trained gesture recognition model (</a:t>
            </a:r>
            <a:r>
              <a:rPr lang="en-US" sz="1600" i="1" dirty="0" err="1">
                <a:hlinkClick r:id="rId8"/>
              </a:rPr>
              <a:t>fingerpose</a:t>
            </a:r>
            <a:r>
              <a:rPr lang="en-US" sz="1600" i="1" dirty="0"/>
              <a:t>) all run in the browser.</a:t>
            </a:r>
          </a:p>
        </p:txBody>
      </p:sp>
      <p:sp>
        <p:nvSpPr>
          <p:cNvPr id="4" name="Rectangle 1">
            <a:extLst>
              <a:ext uri="{FF2B5EF4-FFF2-40B4-BE49-F238E27FC236}">
                <a16:creationId xmlns:a16="http://schemas.microsoft.com/office/drawing/2014/main" id="{0E5DFDC8-F772-3E5A-54E5-75FD82C5E082}"/>
              </a:ext>
            </a:extLst>
          </p:cNvPr>
          <p:cNvSpPr>
            <a:spLocks noChangeArrowheads="1"/>
          </p:cNvSpPr>
          <p:nvPr/>
        </p:nvSpPr>
        <p:spPr bwMode="auto">
          <a:xfrm>
            <a:off x="0" y="43934"/>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5" name="Rectangle 4">
            <a:extLst>
              <a:ext uri="{FF2B5EF4-FFF2-40B4-BE49-F238E27FC236}">
                <a16:creationId xmlns:a16="http://schemas.microsoft.com/office/drawing/2014/main" id="{7F9DB0D0-4CAA-1191-6D21-CA1CDCE8D3E4}"/>
              </a:ext>
            </a:extLst>
          </p:cNvPr>
          <p:cNvSpPr/>
          <p:nvPr/>
        </p:nvSpPr>
        <p:spPr>
          <a:xfrm>
            <a:off x="2182444" y="4798559"/>
            <a:ext cx="8539487" cy="781299"/>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2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923330"/>
          </a:xfrm>
          <a:prstGeom prst="rect">
            <a:avLst/>
          </a:prstGeom>
          <a:noFill/>
        </p:spPr>
        <p:txBody>
          <a:bodyPr wrap="square" rtlCol="0">
            <a:spAutoFit/>
          </a:bodyPr>
          <a:lstStyle/>
          <a:p>
            <a:r>
              <a:rPr lang="en-US" dirty="0"/>
              <a:t>Can and should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71534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solidFill>
                  <a:schemeClr val="bg1"/>
                </a:solidFill>
              </a:rPr>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923330"/>
          </a:xfrm>
          <a:prstGeom prst="rect">
            <a:avLst/>
          </a:prstGeom>
          <a:noFill/>
        </p:spPr>
        <p:txBody>
          <a:bodyPr wrap="square" rtlCol="0">
            <a:spAutoFit/>
          </a:bodyPr>
          <a:lstStyle/>
          <a:p>
            <a:r>
              <a:rPr lang="en-US" dirty="0">
                <a:solidFill>
                  <a:schemeClr val="bg1"/>
                </a:solidFill>
              </a:rPr>
              <a:t>Can and should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bg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68428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noFill/>
        </p:spPr>
        <p:txBody>
          <a:bodyPr wrap="none" rtlCol="0">
            <a:spAutoFit/>
          </a:bodyPr>
          <a:lstStyle/>
          <a:p>
            <a:r>
              <a:rPr lang="en-US" sz="2000" b="1" dirty="0">
                <a:solidFill>
                  <a:schemeClr val="bg1"/>
                </a:solidFill>
              </a:rPr>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noFill/>
        </p:spPr>
        <p:txBody>
          <a:bodyPr wrap="square" rtlCol="0">
            <a:spAutoFit/>
          </a:bodyPr>
          <a:lstStyle/>
          <a:p>
            <a:r>
              <a:rPr lang="en-US" dirty="0">
                <a:solidFill>
                  <a:schemeClr val="bg1"/>
                </a:solidFill>
              </a:rPr>
              <a:t>Which AR platform (WebAR v. native AR v. AR headset) is most suitable for the select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923330"/>
          </a:xfrm>
          <a:prstGeom prst="rect">
            <a:avLst/>
          </a:prstGeom>
          <a:noFill/>
        </p:spPr>
        <p:txBody>
          <a:bodyPr wrap="square" rtlCol="0">
            <a:spAutoFit/>
          </a:bodyPr>
          <a:lstStyle/>
          <a:p>
            <a:r>
              <a:rPr lang="en-US" dirty="0"/>
              <a:t>Can and should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3019844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923330"/>
          </a:xfrm>
          <a:prstGeom prst="rect">
            <a:avLst/>
          </a:prstGeom>
          <a:noFill/>
        </p:spPr>
        <p:txBody>
          <a:bodyPr wrap="square" rtlCol="0">
            <a:spAutoFit/>
          </a:bodyPr>
          <a:lstStyle/>
          <a:p>
            <a:r>
              <a:rPr lang="en-US" dirty="0"/>
              <a:t>Can and should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bg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2126279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909" y="975463"/>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67438"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sp>
        <p:nvSpPr>
          <p:cNvPr id="66" name="Rectangle 65">
            <a:extLst>
              <a:ext uri="{FF2B5EF4-FFF2-40B4-BE49-F238E27FC236}">
                <a16:creationId xmlns:a16="http://schemas.microsoft.com/office/drawing/2014/main" id="{D52D14B6-092E-BDB2-9E98-A807A5DE7115}"/>
              </a:ext>
            </a:extLst>
          </p:cNvPr>
          <p:cNvSpPr/>
          <p:nvPr/>
        </p:nvSpPr>
        <p:spPr>
          <a:xfrm>
            <a:off x="32322" y="2498651"/>
            <a:ext cx="1624418" cy="364696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6BECA38-7B87-73E0-560C-6929FE0560AE}"/>
              </a:ext>
            </a:extLst>
          </p:cNvPr>
          <p:cNvSpPr/>
          <p:nvPr/>
        </p:nvSpPr>
        <p:spPr>
          <a:xfrm>
            <a:off x="10625120" y="2674921"/>
            <a:ext cx="1504029" cy="288590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6FD8CF7-0CCE-B39C-FB92-19C51D2B2C1B}"/>
              </a:ext>
            </a:extLst>
          </p:cNvPr>
          <p:cNvSpPr txBox="1"/>
          <p:nvPr/>
        </p:nvSpPr>
        <p:spPr>
          <a:xfrm>
            <a:off x="4769817" y="6588192"/>
            <a:ext cx="4517264" cy="230832"/>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https://www.youtube.com/watch?v=4Vjajj7ZggA</a:t>
            </a:r>
            <a:r>
              <a:rPr lang="en-US" sz="900" dirty="0">
                <a:effectLst/>
                <a:latin typeface="Arial" panose="020B0604020202020204" pitchFamily="34" charset="0"/>
                <a:ea typeface="Arial" panose="020B0604020202020204" pitchFamily="34" charset="0"/>
              </a:rPr>
              <a:t> </a:t>
            </a:r>
            <a:endParaRPr lang="en-US" sz="900" i="1" dirty="0"/>
          </a:p>
        </p:txBody>
      </p:sp>
      <p:sp>
        <p:nvSpPr>
          <p:cNvPr id="6" name="Rectangle 5">
            <a:extLst>
              <a:ext uri="{FF2B5EF4-FFF2-40B4-BE49-F238E27FC236}">
                <a16:creationId xmlns:a16="http://schemas.microsoft.com/office/drawing/2014/main" id="{09C983A1-246F-6400-9CED-7453975404E9}"/>
              </a:ext>
            </a:extLst>
          </p:cNvPr>
          <p:cNvSpPr/>
          <p:nvPr/>
        </p:nvSpPr>
        <p:spPr>
          <a:xfrm>
            <a:off x="1754363" y="1312567"/>
            <a:ext cx="7255151" cy="93902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16CE4D-4AAB-BCCD-8E6D-F66057A7F5D7}"/>
              </a:ext>
            </a:extLst>
          </p:cNvPr>
          <p:cNvSpPr/>
          <p:nvPr/>
        </p:nvSpPr>
        <p:spPr>
          <a:xfrm>
            <a:off x="9073967" y="1369586"/>
            <a:ext cx="1289471" cy="882005"/>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916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8" grpId="0" animBg="1"/>
      <p:bldP spid="68" grpId="1" animBg="1"/>
      <p:bldP spid="6" grpId="0" animBg="1"/>
      <p:bldP spid="6" grpId="1" animBg="1"/>
      <p:bldP spid="8" grpId="0" animBg="1"/>
      <p:bldP spid="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2" name="Group 11">
            <a:extLst>
              <a:ext uri="{FF2B5EF4-FFF2-40B4-BE49-F238E27FC236}">
                <a16:creationId xmlns:a16="http://schemas.microsoft.com/office/drawing/2014/main" id="{DF2D7A94-CB96-C218-2893-3C993F243E8A}"/>
              </a:ext>
            </a:extLst>
          </p:cNvPr>
          <p:cNvGrpSpPr/>
          <p:nvPr/>
        </p:nvGrpSpPr>
        <p:grpSpPr>
          <a:xfrm>
            <a:off x="2054031" y="2063633"/>
            <a:ext cx="6962150" cy="3236677"/>
            <a:chOff x="2054031" y="2063633"/>
            <a:chExt cx="6962150" cy="3236677"/>
          </a:xfrm>
        </p:grpSpPr>
        <p:sp>
          <p:nvSpPr>
            <p:cNvPr id="5" name="Rectangle 4">
              <a:extLst>
                <a:ext uri="{FF2B5EF4-FFF2-40B4-BE49-F238E27FC236}">
                  <a16:creationId xmlns:a16="http://schemas.microsoft.com/office/drawing/2014/main" id="{F17FF3D8-68C4-F313-23A6-823C95AFE034}"/>
                </a:ext>
              </a:extLst>
            </p:cNvPr>
            <p:cNvSpPr/>
            <p:nvPr/>
          </p:nvSpPr>
          <p:spPr>
            <a:xfrm>
              <a:off x="2054031" y="2211064"/>
              <a:ext cx="2116966" cy="792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9D9753AD-97AF-0E67-EF50-8DA598A2B7DE}"/>
                </a:ext>
              </a:extLst>
            </p:cNvPr>
            <p:cNvGrpSpPr/>
            <p:nvPr/>
          </p:nvGrpSpPr>
          <p:grpSpPr>
            <a:xfrm>
              <a:off x="4200554" y="2063633"/>
              <a:ext cx="4815627" cy="3236677"/>
              <a:chOff x="4200554" y="2063633"/>
              <a:chExt cx="4815627" cy="3236677"/>
            </a:xfrm>
          </p:grpSpPr>
          <p:pic>
            <p:nvPicPr>
              <p:cNvPr id="6" name="Picture 5">
                <a:extLst>
                  <a:ext uri="{FF2B5EF4-FFF2-40B4-BE49-F238E27FC236}">
                    <a16:creationId xmlns:a16="http://schemas.microsoft.com/office/drawing/2014/main" id="{984FBD69-BAD2-FD59-A9FC-C895A09F212E}"/>
                  </a:ext>
                </a:extLst>
              </p:cNvPr>
              <p:cNvPicPr>
                <a:picLocks noChangeAspect="1"/>
              </p:cNvPicPr>
              <p:nvPr/>
            </p:nvPicPr>
            <p:blipFill>
              <a:blip r:embed="rId5"/>
              <a:stretch>
                <a:fillRect/>
              </a:stretch>
            </p:blipFill>
            <p:spPr>
              <a:xfrm>
                <a:off x="4788310" y="2063633"/>
                <a:ext cx="4227871" cy="3236677"/>
              </a:xfrm>
              <a:prstGeom prst="rect">
                <a:avLst/>
              </a:prstGeom>
              <a:ln w="19050">
                <a:solidFill>
                  <a:schemeClr val="tx1"/>
                </a:solidFill>
              </a:ln>
            </p:spPr>
          </p:pic>
          <p:cxnSp>
            <p:nvCxnSpPr>
              <p:cNvPr id="8" name="Straight Arrow Connector 7">
                <a:extLst>
                  <a:ext uri="{FF2B5EF4-FFF2-40B4-BE49-F238E27FC236}">
                    <a16:creationId xmlns:a16="http://schemas.microsoft.com/office/drawing/2014/main" id="{497E3C62-42A8-461B-A60B-878DE970D4F1}"/>
                  </a:ext>
                </a:extLst>
              </p:cNvPr>
              <p:cNvCxnSpPr>
                <a:cxnSpLocks/>
              </p:cNvCxnSpPr>
              <p:nvPr/>
            </p:nvCxnSpPr>
            <p:spPr>
              <a:xfrm>
                <a:off x="4200554" y="2565212"/>
                <a:ext cx="540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sp>
        <p:nvSpPr>
          <p:cNvPr id="17" name="TextBox 16">
            <a:extLst>
              <a:ext uri="{FF2B5EF4-FFF2-40B4-BE49-F238E27FC236}">
                <a16:creationId xmlns:a16="http://schemas.microsoft.com/office/drawing/2014/main" id="{E6FD8CF7-0CCE-B39C-FB92-19C51D2B2C1B}"/>
              </a:ext>
            </a:extLst>
          </p:cNvPr>
          <p:cNvSpPr txBox="1"/>
          <p:nvPr/>
        </p:nvSpPr>
        <p:spPr>
          <a:xfrm>
            <a:off x="4769817" y="6588192"/>
            <a:ext cx="4517264" cy="230832"/>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6"/>
              </a:rPr>
              <a:t>https://www.youtube.com/watch?v=4Vjajj7ZggA</a:t>
            </a:r>
            <a:r>
              <a:rPr lang="en-US" sz="900" dirty="0">
                <a:effectLst/>
                <a:latin typeface="Arial" panose="020B0604020202020204" pitchFamily="34" charset="0"/>
                <a:ea typeface="Arial" panose="020B0604020202020204" pitchFamily="34" charset="0"/>
              </a:rPr>
              <a:t> </a:t>
            </a:r>
            <a:endParaRPr lang="en-US" sz="900" i="1" dirty="0"/>
          </a:p>
        </p:txBody>
      </p:sp>
    </p:spTree>
    <p:extLst>
      <p:ext uri="{BB962C8B-B14F-4D97-AF65-F5344CB8AC3E}">
        <p14:creationId xmlns:p14="http://schemas.microsoft.com/office/powerpoint/2010/main" val="388014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5"/>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6" name="Group 5">
            <a:extLst>
              <a:ext uri="{FF2B5EF4-FFF2-40B4-BE49-F238E27FC236}">
                <a16:creationId xmlns:a16="http://schemas.microsoft.com/office/drawing/2014/main" id="{9FD08495-20BF-A5EB-8608-AF305DE8BACA}"/>
              </a:ext>
            </a:extLst>
          </p:cNvPr>
          <p:cNvGrpSpPr/>
          <p:nvPr/>
        </p:nvGrpSpPr>
        <p:grpSpPr>
          <a:xfrm>
            <a:off x="2071501" y="2721287"/>
            <a:ext cx="7978837" cy="2951751"/>
            <a:chOff x="2071501" y="2711455"/>
            <a:chExt cx="7978837" cy="2951751"/>
          </a:xfrm>
        </p:grpSpPr>
        <p:grpSp>
          <p:nvGrpSpPr>
            <p:cNvPr id="21" name="Group 20">
              <a:extLst>
                <a:ext uri="{FF2B5EF4-FFF2-40B4-BE49-F238E27FC236}">
                  <a16:creationId xmlns:a16="http://schemas.microsoft.com/office/drawing/2014/main" id="{3C7FA6F7-EB6E-0052-495E-5B3C228D68C2}"/>
                </a:ext>
              </a:extLst>
            </p:cNvPr>
            <p:cNvGrpSpPr/>
            <p:nvPr/>
          </p:nvGrpSpPr>
          <p:grpSpPr>
            <a:xfrm>
              <a:off x="4218018" y="2711455"/>
              <a:ext cx="5832320" cy="2951751"/>
              <a:chOff x="4218018" y="2711455"/>
              <a:chExt cx="5832320" cy="2951751"/>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4218018" y="3145627"/>
                <a:ext cx="576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9" name="Online Media 18" title="A hospital revolution: VSI HoloMedicine®">
                <a:hlinkClick r:id="" action="ppaction://media"/>
                <a:extLst>
                  <a:ext uri="{FF2B5EF4-FFF2-40B4-BE49-F238E27FC236}">
                    <a16:creationId xmlns:a16="http://schemas.microsoft.com/office/drawing/2014/main" id="{8374312D-1AAC-5C46-E2D1-6D4BFF5519DE}"/>
                  </a:ext>
                </a:extLst>
              </p:cNvPr>
              <p:cNvPicPr>
                <a:picLocks noRot="1" noChangeAspect="1"/>
              </p:cNvPicPr>
              <p:nvPr>
                <a:videoFile r:link="rId1"/>
              </p:nvPr>
            </p:nvPicPr>
            <p:blipFill>
              <a:blip r:embed="rId6"/>
              <a:stretch>
                <a:fillRect/>
              </a:stretch>
            </p:blipFill>
            <p:spPr>
              <a:xfrm>
                <a:off x="4826000" y="2711455"/>
                <a:ext cx="5224338" cy="2951751"/>
              </a:xfrm>
              <a:prstGeom prst="rect">
                <a:avLst/>
              </a:prstGeom>
            </p:spPr>
          </p:pic>
        </p:grpSp>
        <p:sp>
          <p:nvSpPr>
            <p:cNvPr id="5" name="Rectangle 4">
              <a:extLst>
                <a:ext uri="{FF2B5EF4-FFF2-40B4-BE49-F238E27FC236}">
                  <a16:creationId xmlns:a16="http://schemas.microsoft.com/office/drawing/2014/main" id="{D3084E1F-C260-FC6C-9661-2DAAD6B698D8}"/>
                </a:ext>
              </a:extLst>
            </p:cNvPr>
            <p:cNvSpPr/>
            <p:nvPr/>
          </p:nvSpPr>
          <p:spPr>
            <a:xfrm>
              <a:off x="2071501" y="3000536"/>
              <a:ext cx="2116966" cy="85692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05672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6" name="Group 15">
            <a:extLst>
              <a:ext uri="{FF2B5EF4-FFF2-40B4-BE49-F238E27FC236}">
                <a16:creationId xmlns:a16="http://schemas.microsoft.com/office/drawing/2014/main" id="{77E98196-8CD1-1E0B-15AF-E8000796AD51}"/>
              </a:ext>
            </a:extLst>
          </p:cNvPr>
          <p:cNvGrpSpPr/>
          <p:nvPr/>
        </p:nvGrpSpPr>
        <p:grpSpPr>
          <a:xfrm>
            <a:off x="2071501" y="2767898"/>
            <a:ext cx="7171957" cy="4067860"/>
            <a:chOff x="2071501" y="2767898"/>
            <a:chExt cx="7171957" cy="4067860"/>
          </a:xfrm>
        </p:grpSpPr>
        <p:grpSp>
          <p:nvGrpSpPr>
            <p:cNvPr id="17" name="Group 16">
              <a:extLst>
                <a:ext uri="{FF2B5EF4-FFF2-40B4-BE49-F238E27FC236}">
                  <a16:creationId xmlns:a16="http://schemas.microsoft.com/office/drawing/2014/main" id="{86125642-EB34-FCE6-CBD3-01C81A44DAD1}"/>
                </a:ext>
              </a:extLst>
            </p:cNvPr>
            <p:cNvGrpSpPr/>
            <p:nvPr/>
          </p:nvGrpSpPr>
          <p:grpSpPr>
            <a:xfrm>
              <a:off x="4181518" y="2767898"/>
              <a:ext cx="5061940" cy="4067860"/>
              <a:chOff x="4181518" y="2718737"/>
              <a:chExt cx="5061940" cy="4067860"/>
            </a:xfrm>
          </p:grpSpPr>
          <p:grpSp>
            <p:nvGrpSpPr>
              <p:cNvPr id="5" name="Group 4">
                <a:extLst>
                  <a:ext uri="{FF2B5EF4-FFF2-40B4-BE49-F238E27FC236}">
                    <a16:creationId xmlns:a16="http://schemas.microsoft.com/office/drawing/2014/main" id="{2B70863D-C504-763A-ACEB-6B7796981B75}"/>
                  </a:ext>
                </a:extLst>
              </p:cNvPr>
              <p:cNvGrpSpPr/>
              <p:nvPr/>
            </p:nvGrpSpPr>
            <p:grpSpPr>
              <a:xfrm>
                <a:off x="4181518" y="2718737"/>
                <a:ext cx="5061940" cy="3173392"/>
                <a:chOff x="4181518" y="2718737"/>
                <a:chExt cx="5061940" cy="3173392"/>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4181518" y="4107375"/>
                  <a:ext cx="756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9BCBCD65-D246-1C37-8408-68E58189E1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459" y="2718737"/>
                  <a:ext cx="4252999" cy="317339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2166C5CD-8D82-DBB1-C6A0-70984A159A5A}"/>
                  </a:ext>
                </a:extLst>
              </p:cNvPr>
              <p:cNvSpPr txBox="1"/>
              <p:nvPr/>
            </p:nvSpPr>
            <p:spPr>
              <a:xfrm>
                <a:off x="4723865" y="6555765"/>
                <a:ext cx="4517264" cy="230832"/>
              </a:xfrm>
              <a:prstGeom prst="rect">
                <a:avLst/>
              </a:prstGeom>
              <a:noFill/>
            </p:spPr>
            <p:txBody>
              <a:bodyPr wrap="square" rtlCol="0">
                <a:spAutoFit/>
              </a:bodyPr>
              <a:lstStyle/>
              <a:p>
                <a:r>
                  <a:rPr lang="en-US" sz="900" i="1" dirty="0"/>
                  <a:t>Photo credit: </a:t>
                </a:r>
                <a:r>
                  <a:rPr lang="en-US" sz="900" i="1" dirty="0">
                    <a:hlinkClick r:id="rId6"/>
                  </a:rPr>
                  <a:t>https://www.terrauniversal.com/smart-gas-purged-glove-boxes.html</a:t>
                </a:r>
                <a:r>
                  <a:rPr lang="en-US" sz="900" i="1" dirty="0"/>
                  <a:t> </a:t>
                </a:r>
              </a:p>
            </p:txBody>
          </p:sp>
        </p:grpSp>
        <p:sp>
          <p:nvSpPr>
            <p:cNvPr id="12" name="Rectangle 11">
              <a:extLst>
                <a:ext uri="{FF2B5EF4-FFF2-40B4-BE49-F238E27FC236}">
                  <a16:creationId xmlns:a16="http://schemas.microsoft.com/office/drawing/2014/main" id="{A7C3EAAE-86FC-7EAB-D54E-0C35937C1F59}"/>
                </a:ext>
              </a:extLst>
            </p:cNvPr>
            <p:cNvSpPr/>
            <p:nvPr/>
          </p:nvSpPr>
          <p:spPr>
            <a:xfrm>
              <a:off x="2071501" y="3964098"/>
              <a:ext cx="2116966" cy="922531"/>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5409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8" name="Group 7">
            <a:extLst>
              <a:ext uri="{FF2B5EF4-FFF2-40B4-BE49-F238E27FC236}">
                <a16:creationId xmlns:a16="http://schemas.microsoft.com/office/drawing/2014/main" id="{CCD4C42C-C712-9D2B-C1B9-C295487697EA}"/>
              </a:ext>
            </a:extLst>
          </p:cNvPr>
          <p:cNvGrpSpPr/>
          <p:nvPr/>
        </p:nvGrpSpPr>
        <p:grpSpPr>
          <a:xfrm>
            <a:off x="95202" y="110946"/>
            <a:ext cx="8689366" cy="803903"/>
            <a:chOff x="95202" y="110946"/>
            <a:chExt cx="8689366" cy="803903"/>
          </a:xfrm>
        </p:grpSpPr>
        <p:sp>
          <p:nvSpPr>
            <p:cNvPr id="9" name="TextBox 8">
              <a:extLst>
                <a:ext uri="{FF2B5EF4-FFF2-40B4-BE49-F238E27FC236}">
                  <a16:creationId xmlns:a16="http://schemas.microsoft.com/office/drawing/2014/main" id="{42291690-0D57-E6BE-CD1A-B7C4E340DD28}"/>
                </a:ext>
              </a:extLst>
            </p:cNvPr>
            <p:cNvSpPr txBox="1"/>
            <p:nvPr/>
          </p:nvSpPr>
          <p:spPr>
            <a:xfrm>
              <a:off x="95202" y="391629"/>
              <a:ext cx="8689366" cy="523220"/>
            </a:xfrm>
            <a:prstGeom prst="rect">
              <a:avLst/>
            </a:prstGeom>
            <a:noFill/>
          </p:spPr>
          <p:txBody>
            <a:bodyPr wrap="none" rtlCol="0">
              <a:spAutoFit/>
            </a:bodyPr>
            <a:lstStyle/>
            <a:p>
              <a:r>
                <a:rPr lang="en-US" sz="2800" b="1" dirty="0">
                  <a:solidFill>
                    <a:srgbClr val="A100FF"/>
                  </a:solidFill>
                </a:rPr>
                <a:t>What Can We Do About Kristen’s Green Thumb Problem?</a:t>
              </a:r>
            </a:p>
          </p:txBody>
        </p:sp>
        <p:grpSp>
          <p:nvGrpSpPr>
            <p:cNvPr id="10" name="Group 9">
              <a:extLst>
                <a:ext uri="{FF2B5EF4-FFF2-40B4-BE49-F238E27FC236}">
                  <a16:creationId xmlns:a16="http://schemas.microsoft.com/office/drawing/2014/main" id="{58675AE6-C030-8B89-5531-31180BC92D8A}"/>
                </a:ext>
              </a:extLst>
            </p:cNvPr>
            <p:cNvGrpSpPr/>
            <p:nvPr/>
          </p:nvGrpSpPr>
          <p:grpSpPr>
            <a:xfrm>
              <a:off x="165824" y="110946"/>
              <a:ext cx="7562100" cy="324000"/>
              <a:chOff x="165824" y="85547"/>
              <a:chExt cx="5465613" cy="252013"/>
            </a:xfrm>
          </p:grpSpPr>
          <p:sp>
            <p:nvSpPr>
              <p:cNvPr id="11" name="Arrow: Pentagon 10">
                <a:extLst>
                  <a:ext uri="{FF2B5EF4-FFF2-40B4-BE49-F238E27FC236}">
                    <a16:creationId xmlns:a16="http://schemas.microsoft.com/office/drawing/2014/main" id="{2D6CE95F-4F9F-5167-FD15-3100FBED56A2}"/>
                  </a:ext>
                </a:extLst>
              </p:cNvPr>
              <p:cNvSpPr/>
              <p:nvPr/>
            </p:nvSpPr>
            <p:spPr>
              <a:xfrm>
                <a:off x="165824" y="85547"/>
                <a:ext cx="1152000" cy="252000"/>
              </a:xfrm>
              <a:prstGeom prst="homePlate">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Introduction</a:t>
                </a:r>
              </a:p>
            </p:txBody>
          </p:sp>
          <p:sp>
            <p:nvSpPr>
              <p:cNvPr id="12" name="Arrow: Chevron 11">
                <a:extLst>
                  <a:ext uri="{FF2B5EF4-FFF2-40B4-BE49-F238E27FC236}">
                    <a16:creationId xmlns:a16="http://schemas.microsoft.com/office/drawing/2014/main" id="{040DCA0F-8B85-2DE8-025F-85380C296089}"/>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13" name="Arrow: Chevron 12">
                <a:extLst>
                  <a:ext uri="{FF2B5EF4-FFF2-40B4-BE49-F238E27FC236}">
                    <a16:creationId xmlns:a16="http://schemas.microsoft.com/office/drawing/2014/main" id="{62B0C8EF-2A7D-A2FE-3D36-33B9C3B48332}"/>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6" name="Arrow: Chevron 15">
                <a:extLst>
                  <a:ext uri="{FF2B5EF4-FFF2-40B4-BE49-F238E27FC236}">
                    <a16:creationId xmlns:a16="http://schemas.microsoft.com/office/drawing/2014/main" id="{7C5359BF-1D9F-DC96-00AB-858007B8046B}"/>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7" name="Arrow: Chevron 16">
                <a:extLst>
                  <a:ext uri="{FF2B5EF4-FFF2-40B4-BE49-F238E27FC236}">
                    <a16:creationId xmlns:a16="http://schemas.microsoft.com/office/drawing/2014/main" id="{E4774216-7A89-6546-2FEA-F38FCCA76688}"/>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21" name="Group 20">
            <a:extLst>
              <a:ext uri="{FF2B5EF4-FFF2-40B4-BE49-F238E27FC236}">
                <a16:creationId xmlns:a16="http://schemas.microsoft.com/office/drawing/2014/main" id="{7F21BD3D-4078-4631-B802-7F904A52848D}"/>
              </a:ext>
            </a:extLst>
          </p:cNvPr>
          <p:cNvGrpSpPr/>
          <p:nvPr/>
        </p:nvGrpSpPr>
        <p:grpSpPr>
          <a:xfrm>
            <a:off x="1896762" y="1143543"/>
            <a:ext cx="3610800" cy="5260934"/>
            <a:chOff x="1896762" y="1143543"/>
            <a:chExt cx="3610800" cy="5260934"/>
          </a:xfrm>
        </p:grpSpPr>
        <p:pic>
          <p:nvPicPr>
            <p:cNvPr id="6" name="Picture 2" descr="No description available.">
              <a:extLst>
                <a:ext uri="{FF2B5EF4-FFF2-40B4-BE49-F238E27FC236}">
                  <a16:creationId xmlns:a16="http://schemas.microsoft.com/office/drawing/2014/main" id="{9EB5695B-81F6-3F06-9D1F-E1437D1E0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6762" y="1143543"/>
              <a:ext cx="3610800" cy="4814400"/>
            </a:xfrm>
            <a:prstGeom prst="rect">
              <a:avLst/>
            </a:prstGeom>
            <a:noFill/>
            <a:ln w="19050">
              <a:solidFill>
                <a:schemeClr val="tx1"/>
              </a:solidFill>
            </a:ln>
            <a:effectLst>
              <a:outerShdw blurRad="508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F109DAA-697B-C71D-45F6-379C9849F9C9}"/>
                </a:ext>
              </a:extLst>
            </p:cNvPr>
            <p:cNvSpPr txBox="1"/>
            <p:nvPr/>
          </p:nvSpPr>
          <p:spPr>
            <a:xfrm>
              <a:off x="3300609" y="6035145"/>
              <a:ext cx="803105" cy="369332"/>
            </a:xfrm>
            <a:prstGeom prst="rect">
              <a:avLst/>
            </a:prstGeom>
            <a:noFill/>
          </p:spPr>
          <p:txBody>
            <a:bodyPr wrap="none" rtlCol="0">
              <a:spAutoFit/>
            </a:bodyPr>
            <a:lstStyle/>
            <a:p>
              <a:r>
                <a:rPr lang="en-US"/>
                <a:t>Before</a:t>
              </a:r>
              <a:endParaRPr lang="en-US" dirty="0"/>
            </a:p>
          </p:txBody>
        </p:sp>
      </p:grpSp>
      <p:grpSp>
        <p:nvGrpSpPr>
          <p:cNvPr id="22" name="Group 21">
            <a:extLst>
              <a:ext uri="{FF2B5EF4-FFF2-40B4-BE49-F238E27FC236}">
                <a16:creationId xmlns:a16="http://schemas.microsoft.com/office/drawing/2014/main" id="{4D85AD22-636D-857D-923C-58A329768DB1}"/>
              </a:ext>
            </a:extLst>
          </p:cNvPr>
          <p:cNvGrpSpPr/>
          <p:nvPr/>
        </p:nvGrpSpPr>
        <p:grpSpPr>
          <a:xfrm>
            <a:off x="6684440" y="1143543"/>
            <a:ext cx="3610196" cy="5301386"/>
            <a:chOff x="6684440" y="1143543"/>
            <a:chExt cx="3610196" cy="5301386"/>
          </a:xfrm>
        </p:grpSpPr>
        <p:pic>
          <p:nvPicPr>
            <p:cNvPr id="2" name="Picture 1">
              <a:extLst>
                <a:ext uri="{FF2B5EF4-FFF2-40B4-BE49-F238E27FC236}">
                  <a16:creationId xmlns:a16="http://schemas.microsoft.com/office/drawing/2014/main" id="{E444E9B0-9D45-7C63-BD02-0B9E55474748}"/>
                </a:ext>
              </a:extLst>
            </p:cNvPr>
            <p:cNvPicPr>
              <a:picLocks noChangeAspect="1"/>
            </p:cNvPicPr>
            <p:nvPr/>
          </p:nvPicPr>
          <p:blipFill>
            <a:blip r:embed="rId5"/>
            <a:stretch>
              <a:fillRect/>
            </a:stretch>
          </p:blipFill>
          <p:spPr>
            <a:xfrm>
              <a:off x="6684440" y="1143543"/>
              <a:ext cx="3610196" cy="4813595"/>
            </a:xfrm>
            <a:prstGeom prst="rect">
              <a:avLst/>
            </a:prstGeom>
            <a:ln w="19050">
              <a:solidFill>
                <a:schemeClr val="tx1"/>
              </a:solidFill>
            </a:ln>
            <a:effectLst>
              <a:outerShdw blurRad="50800" dist="38100" dir="2700000" sx="101000" sy="101000" algn="tl" rotWithShape="0">
                <a:prstClr val="black">
                  <a:alpha val="40000"/>
                </a:prstClr>
              </a:outerShdw>
            </a:effectLst>
          </p:spPr>
        </p:pic>
        <p:sp>
          <p:nvSpPr>
            <p:cNvPr id="20" name="TextBox 19">
              <a:extLst>
                <a:ext uri="{FF2B5EF4-FFF2-40B4-BE49-F238E27FC236}">
                  <a16:creationId xmlns:a16="http://schemas.microsoft.com/office/drawing/2014/main" id="{529ADA35-E4C2-A2E9-849B-BD1FAD06ED04}"/>
                </a:ext>
              </a:extLst>
            </p:cNvPr>
            <p:cNvSpPr txBox="1"/>
            <p:nvPr/>
          </p:nvSpPr>
          <p:spPr>
            <a:xfrm>
              <a:off x="8179645" y="6075597"/>
              <a:ext cx="1225720" cy="369332"/>
            </a:xfrm>
            <a:prstGeom prst="rect">
              <a:avLst/>
            </a:prstGeom>
            <a:noFill/>
          </p:spPr>
          <p:txBody>
            <a:bodyPr wrap="none" rtlCol="0">
              <a:spAutoFit/>
            </a:bodyPr>
            <a:lstStyle/>
            <a:p>
              <a:r>
                <a:rPr lang="en-US" dirty="0"/>
                <a:t>Now: Dead</a:t>
              </a:r>
            </a:p>
          </p:txBody>
        </p:sp>
      </p:grpSp>
    </p:spTree>
    <p:extLst>
      <p:ext uri="{BB962C8B-B14F-4D97-AF65-F5344CB8AC3E}">
        <p14:creationId xmlns:p14="http://schemas.microsoft.com/office/powerpoint/2010/main" val="142153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9" name="Group 18">
            <a:extLst>
              <a:ext uri="{FF2B5EF4-FFF2-40B4-BE49-F238E27FC236}">
                <a16:creationId xmlns:a16="http://schemas.microsoft.com/office/drawing/2014/main" id="{264F77A4-5828-5B79-7019-22A9EB0D7A5E}"/>
              </a:ext>
            </a:extLst>
          </p:cNvPr>
          <p:cNvGrpSpPr/>
          <p:nvPr/>
        </p:nvGrpSpPr>
        <p:grpSpPr>
          <a:xfrm>
            <a:off x="2017928" y="2307981"/>
            <a:ext cx="7269153" cy="4511043"/>
            <a:chOff x="2071501" y="2253621"/>
            <a:chExt cx="7269153" cy="4511043"/>
          </a:xfrm>
        </p:grpSpPr>
        <p:grpSp>
          <p:nvGrpSpPr>
            <p:cNvPr id="16" name="Group 15">
              <a:extLst>
                <a:ext uri="{FF2B5EF4-FFF2-40B4-BE49-F238E27FC236}">
                  <a16:creationId xmlns:a16="http://schemas.microsoft.com/office/drawing/2014/main" id="{FFE9B537-D78C-A336-7641-3B53667CE2F1}"/>
                </a:ext>
              </a:extLst>
            </p:cNvPr>
            <p:cNvGrpSpPr/>
            <p:nvPr/>
          </p:nvGrpSpPr>
          <p:grpSpPr>
            <a:xfrm>
              <a:off x="4200922" y="2253621"/>
              <a:ext cx="5139732" cy="4511043"/>
              <a:chOff x="4200922" y="2253621"/>
              <a:chExt cx="5139732" cy="4511043"/>
            </a:xfrm>
          </p:grpSpPr>
          <p:grpSp>
            <p:nvGrpSpPr>
              <p:cNvPr id="17" name="Group 16">
                <a:extLst>
                  <a:ext uri="{FF2B5EF4-FFF2-40B4-BE49-F238E27FC236}">
                    <a16:creationId xmlns:a16="http://schemas.microsoft.com/office/drawing/2014/main" id="{86125642-EB34-FCE6-CBD3-01C81A44DAD1}"/>
                  </a:ext>
                </a:extLst>
              </p:cNvPr>
              <p:cNvGrpSpPr/>
              <p:nvPr/>
            </p:nvGrpSpPr>
            <p:grpSpPr>
              <a:xfrm>
                <a:off x="4200922" y="5006794"/>
                <a:ext cx="5139732" cy="1757870"/>
                <a:chOff x="4193811" y="4936562"/>
                <a:chExt cx="5139732" cy="1757870"/>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4193811" y="4936562"/>
                  <a:ext cx="612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166C5CD-8D82-DBB1-C6A0-70984A159A5A}"/>
                    </a:ext>
                  </a:extLst>
                </p:cNvPr>
                <p:cNvSpPr txBox="1"/>
                <p:nvPr/>
              </p:nvSpPr>
              <p:spPr>
                <a:xfrm>
                  <a:off x="4816279" y="6463600"/>
                  <a:ext cx="4517264" cy="230832"/>
                </a:xfrm>
                <a:prstGeom prst="rect">
                  <a:avLst/>
                </a:prstGeom>
                <a:noFill/>
              </p:spPr>
              <p:txBody>
                <a:bodyPr wrap="square" rtlCol="0">
                  <a:spAutoFit/>
                </a:bodyPr>
                <a:lstStyle/>
                <a:p>
                  <a:r>
                    <a:rPr lang="en-US" sz="900" i="1" dirty="0"/>
                    <a:t>Photo credit: </a:t>
                  </a:r>
                  <a:r>
                    <a:rPr lang="en-US" sz="900" dirty="0">
                      <a:effectLst/>
                      <a:ea typeface="Arial" panose="020B0604020202020204" pitchFamily="34" charset="0"/>
                      <a:hlinkClick r:id="rId5"/>
                    </a:rPr>
                    <a:t>https://www.ptc.com/en/products/vuforia/vuforia-chalk</a:t>
                  </a:r>
                  <a:r>
                    <a:rPr lang="en-US" sz="900" dirty="0">
                      <a:effectLst/>
                      <a:ea typeface="Arial" panose="020B0604020202020204" pitchFamily="34" charset="0"/>
                    </a:rPr>
                    <a:t> </a:t>
                  </a:r>
                  <a:endParaRPr lang="en-US" sz="900" i="1" dirty="0"/>
                </a:p>
              </p:txBody>
            </p:sp>
          </p:grpSp>
          <p:pic>
            <p:nvPicPr>
              <p:cNvPr id="12" name="Picture 11" descr="A picture containing text, person, indoor, different&#10;&#10;Description automatically generated">
                <a:extLst>
                  <a:ext uri="{FF2B5EF4-FFF2-40B4-BE49-F238E27FC236}">
                    <a16:creationId xmlns:a16="http://schemas.microsoft.com/office/drawing/2014/main" id="{6C8EFCEB-D0A7-0D4B-1B15-8BB5C41DDC39}"/>
                  </a:ext>
                </a:extLst>
              </p:cNvPr>
              <p:cNvPicPr>
                <a:picLocks noChangeAspect="1"/>
              </p:cNvPicPr>
              <p:nvPr/>
            </p:nvPicPr>
            <p:blipFill>
              <a:blip r:embed="rId6"/>
              <a:stretch>
                <a:fillRect/>
              </a:stretch>
            </p:blipFill>
            <p:spPr>
              <a:xfrm>
                <a:off x="4910225" y="2253621"/>
                <a:ext cx="3362960" cy="3988435"/>
              </a:xfrm>
              <a:prstGeom prst="rect">
                <a:avLst/>
              </a:prstGeom>
              <a:ln w="19050">
                <a:solidFill>
                  <a:schemeClr val="tx1"/>
                </a:solidFill>
              </a:ln>
            </p:spPr>
          </p:pic>
        </p:grpSp>
        <p:sp>
          <p:nvSpPr>
            <p:cNvPr id="5" name="Rectangle 4">
              <a:extLst>
                <a:ext uri="{FF2B5EF4-FFF2-40B4-BE49-F238E27FC236}">
                  <a16:creationId xmlns:a16="http://schemas.microsoft.com/office/drawing/2014/main" id="{64B03D63-E57D-4BF4-7385-E94020A33D17}"/>
                </a:ext>
              </a:extLst>
            </p:cNvPr>
            <p:cNvSpPr/>
            <p:nvPr/>
          </p:nvSpPr>
          <p:spPr>
            <a:xfrm>
              <a:off x="2071501" y="4868666"/>
              <a:ext cx="2116966" cy="745553"/>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19021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749BC16-392E-434B-1076-B903FE54A450}"/>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4698506" y="3394379"/>
            <a:ext cx="4344676" cy="2643896"/>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5" name="Rectangle 4">
            <a:extLst>
              <a:ext uri="{FF2B5EF4-FFF2-40B4-BE49-F238E27FC236}">
                <a16:creationId xmlns:a16="http://schemas.microsoft.com/office/drawing/2014/main" id="{BC2877D0-9C9C-1C91-6200-BC328BA64CD6}"/>
              </a:ext>
            </a:extLst>
          </p:cNvPr>
          <p:cNvSpPr/>
          <p:nvPr/>
        </p:nvSpPr>
        <p:spPr>
          <a:xfrm>
            <a:off x="2061355" y="5720154"/>
            <a:ext cx="2116966" cy="597519"/>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Google Maps gets improved Live View AR directions | TechCrunch">
            <a:extLst>
              <a:ext uri="{FF2B5EF4-FFF2-40B4-BE49-F238E27FC236}">
                <a16:creationId xmlns:a16="http://schemas.microsoft.com/office/drawing/2014/main" id="{9890070C-B318-E7CF-565B-5AEBF5D41F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7178" y="2897588"/>
            <a:ext cx="4506280" cy="342008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49CC85DF-AC3A-2288-ABFA-EE2EE2D2B4E5}"/>
              </a:ext>
            </a:extLst>
          </p:cNvPr>
          <p:cNvCxnSpPr/>
          <p:nvPr/>
        </p:nvCxnSpPr>
        <p:spPr>
          <a:xfrm>
            <a:off x="4147349" y="5995219"/>
            <a:ext cx="468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BD8781B-57B8-5FA0-8347-5BD36ECF362D}"/>
              </a:ext>
            </a:extLst>
          </p:cNvPr>
          <p:cNvSpPr txBox="1"/>
          <p:nvPr/>
        </p:nvSpPr>
        <p:spPr>
          <a:xfrm>
            <a:off x="4583004" y="6588192"/>
            <a:ext cx="5219757" cy="230832"/>
          </a:xfrm>
          <a:prstGeom prst="rect">
            <a:avLst/>
          </a:prstGeom>
          <a:noFill/>
        </p:spPr>
        <p:txBody>
          <a:bodyPr wrap="square" rtlCol="0">
            <a:spAutoFit/>
          </a:bodyPr>
          <a:lstStyle/>
          <a:p>
            <a:r>
              <a:rPr lang="en-US" sz="900" i="1" dirty="0"/>
              <a:t>Photo credit: </a:t>
            </a:r>
            <a:r>
              <a:rPr lang="en-US" sz="900" i="1" dirty="0">
                <a:hlinkClick r:id="rId6"/>
              </a:rPr>
              <a:t>https://techcrunch.com/2020/10/01/google-maps-gets-improved-live-view-ar-directions</a:t>
            </a:r>
            <a:r>
              <a:rPr lang="en-US" sz="900" i="1" dirty="0"/>
              <a:t> </a:t>
            </a:r>
          </a:p>
        </p:txBody>
      </p:sp>
    </p:spTree>
    <p:extLst>
      <p:ext uri="{BB962C8B-B14F-4D97-AF65-F5344CB8AC3E}">
        <p14:creationId xmlns:p14="http://schemas.microsoft.com/office/powerpoint/2010/main" val="1244318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19957" y="97783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12" name="Rectangle 11">
            <a:extLst>
              <a:ext uri="{FF2B5EF4-FFF2-40B4-BE49-F238E27FC236}">
                <a16:creationId xmlns:a16="http://schemas.microsoft.com/office/drawing/2014/main" id="{F0D64D45-A4A8-283C-D6D7-AD7773A2364E}"/>
              </a:ext>
            </a:extLst>
          </p:cNvPr>
          <p:cNvSpPr/>
          <p:nvPr/>
        </p:nvSpPr>
        <p:spPr>
          <a:xfrm>
            <a:off x="4030376" y="2374544"/>
            <a:ext cx="2116966" cy="343949"/>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0798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12" name="Rectangle 11">
            <a:extLst>
              <a:ext uri="{FF2B5EF4-FFF2-40B4-BE49-F238E27FC236}">
                <a16:creationId xmlns:a16="http://schemas.microsoft.com/office/drawing/2014/main" id="{F0D64D45-A4A8-283C-D6D7-AD7773A2364E}"/>
              </a:ext>
            </a:extLst>
          </p:cNvPr>
          <p:cNvSpPr/>
          <p:nvPr/>
        </p:nvSpPr>
        <p:spPr>
          <a:xfrm>
            <a:off x="4030376" y="3259446"/>
            <a:ext cx="2116966" cy="216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BFC76520-AFD0-8DE8-2083-407D8CEF2DF2}"/>
              </a:ext>
            </a:extLst>
          </p:cNvPr>
          <p:cNvCxnSpPr/>
          <p:nvPr/>
        </p:nvCxnSpPr>
        <p:spPr>
          <a:xfrm>
            <a:off x="6147342" y="3391552"/>
            <a:ext cx="288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1DF00BA-391E-D780-7EB0-34B9CB8C7494}"/>
              </a:ext>
            </a:extLst>
          </p:cNvPr>
          <p:cNvSpPr txBox="1"/>
          <p:nvPr/>
        </p:nvSpPr>
        <p:spPr>
          <a:xfrm>
            <a:off x="4583046" y="6595800"/>
            <a:ext cx="5292299" cy="236800"/>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https://pchubshop.com/product/microsoft-hololens-2-smart-glass-ar/</a:t>
            </a:r>
            <a:r>
              <a:rPr lang="en-US" sz="900" dirty="0">
                <a:effectLst/>
                <a:latin typeface="Arial" panose="020B0604020202020204" pitchFamily="34" charset="0"/>
                <a:ea typeface="Arial" panose="020B0604020202020204" pitchFamily="34" charset="0"/>
              </a:rPr>
              <a:t>  </a:t>
            </a:r>
            <a:endParaRPr lang="en-US" sz="900" i="1" dirty="0"/>
          </a:p>
        </p:txBody>
      </p:sp>
      <p:pic>
        <p:nvPicPr>
          <p:cNvPr id="1028" name="Picture 4" descr="Microsoft Hololens 2 Smart Glass AR - PC HUB">
            <a:extLst>
              <a:ext uri="{FF2B5EF4-FFF2-40B4-BE49-F238E27FC236}">
                <a16:creationId xmlns:a16="http://schemas.microsoft.com/office/drawing/2014/main" id="{1F142DF6-D53D-A0BF-B30B-B13B6DF038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72" t="9874" r="19832"/>
          <a:stretch/>
        </p:blipFill>
        <p:spPr bwMode="auto">
          <a:xfrm>
            <a:off x="6499795" y="2022550"/>
            <a:ext cx="3648426" cy="273800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729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7" name="Group 16">
            <a:extLst>
              <a:ext uri="{FF2B5EF4-FFF2-40B4-BE49-F238E27FC236}">
                <a16:creationId xmlns:a16="http://schemas.microsoft.com/office/drawing/2014/main" id="{E483E15C-963B-C86F-5A3D-7408F8FCDA1A}"/>
              </a:ext>
            </a:extLst>
          </p:cNvPr>
          <p:cNvGrpSpPr/>
          <p:nvPr/>
        </p:nvGrpSpPr>
        <p:grpSpPr>
          <a:xfrm>
            <a:off x="4583046" y="2183157"/>
            <a:ext cx="5488142" cy="4649443"/>
            <a:chOff x="4583046" y="2183157"/>
            <a:chExt cx="5488142" cy="4649443"/>
          </a:xfrm>
        </p:grpSpPr>
        <p:grpSp>
          <p:nvGrpSpPr>
            <p:cNvPr id="8" name="Group 7">
              <a:extLst>
                <a:ext uri="{FF2B5EF4-FFF2-40B4-BE49-F238E27FC236}">
                  <a16:creationId xmlns:a16="http://schemas.microsoft.com/office/drawing/2014/main" id="{9E4757E2-5E8D-D152-282D-40ED3F3A5AB4}"/>
                </a:ext>
              </a:extLst>
            </p:cNvPr>
            <p:cNvGrpSpPr/>
            <p:nvPr/>
          </p:nvGrpSpPr>
          <p:grpSpPr>
            <a:xfrm>
              <a:off x="4583046" y="5104707"/>
              <a:ext cx="5292299" cy="1727893"/>
              <a:chOff x="4583046" y="5104707"/>
              <a:chExt cx="5292299" cy="1727893"/>
            </a:xfrm>
          </p:grpSpPr>
          <p:cxnSp>
            <p:nvCxnSpPr>
              <p:cNvPr id="5" name="Straight Arrow Connector 4">
                <a:extLst>
                  <a:ext uri="{FF2B5EF4-FFF2-40B4-BE49-F238E27FC236}">
                    <a16:creationId xmlns:a16="http://schemas.microsoft.com/office/drawing/2014/main" id="{431933BF-2539-9621-5DE3-6F4E18ACF016}"/>
                  </a:ext>
                </a:extLst>
              </p:cNvPr>
              <p:cNvCxnSpPr/>
              <p:nvPr/>
            </p:nvCxnSpPr>
            <p:spPr>
              <a:xfrm>
                <a:off x="6114114" y="5104707"/>
                <a:ext cx="288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F5431C-E933-2532-60C6-6EC45ABCCE2C}"/>
                  </a:ext>
                </a:extLst>
              </p:cNvPr>
              <p:cNvSpPr txBox="1"/>
              <p:nvPr/>
            </p:nvSpPr>
            <p:spPr>
              <a:xfrm>
                <a:off x="4583046" y="6595800"/>
                <a:ext cx="5292299" cy="236800"/>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https://kguttag.com/2021/10/13/magic-leap-2-for-enterprise-really-plus-another-500m/</a:t>
                </a:r>
                <a:r>
                  <a:rPr lang="en-US" sz="900" dirty="0">
                    <a:effectLst/>
                    <a:latin typeface="Arial" panose="020B0604020202020204" pitchFamily="34" charset="0"/>
                    <a:ea typeface="Arial" panose="020B0604020202020204" pitchFamily="34" charset="0"/>
                  </a:rPr>
                  <a:t> </a:t>
                </a:r>
                <a:endParaRPr lang="en-US" sz="900" i="1" dirty="0"/>
              </a:p>
            </p:txBody>
          </p:sp>
        </p:grpSp>
        <p:pic>
          <p:nvPicPr>
            <p:cNvPr id="16" name="Picture 15">
              <a:extLst>
                <a:ext uri="{FF2B5EF4-FFF2-40B4-BE49-F238E27FC236}">
                  <a16:creationId xmlns:a16="http://schemas.microsoft.com/office/drawing/2014/main" id="{8B13EB02-1CE9-5BF0-79FE-93AB9DBB3D1F}"/>
                </a:ext>
              </a:extLst>
            </p:cNvPr>
            <p:cNvPicPr>
              <a:picLocks noChangeAspect="1"/>
            </p:cNvPicPr>
            <p:nvPr/>
          </p:nvPicPr>
          <p:blipFill>
            <a:blip r:embed="rId6"/>
            <a:stretch>
              <a:fillRect/>
            </a:stretch>
          </p:blipFill>
          <p:spPr>
            <a:xfrm>
              <a:off x="6508655" y="2183157"/>
              <a:ext cx="3562533" cy="4121362"/>
            </a:xfrm>
            <a:prstGeom prst="rect">
              <a:avLst/>
            </a:prstGeom>
            <a:ln w="19050">
              <a:solidFill>
                <a:schemeClr val="tx1"/>
              </a:solidFill>
            </a:ln>
          </p:spPr>
        </p:pic>
      </p:grpSp>
      <p:sp>
        <p:nvSpPr>
          <p:cNvPr id="12" name="Rectangle 11">
            <a:extLst>
              <a:ext uri="{FF2B5EF4-FFF2-40B4-BE49-F238E27FC236}">
                <a16:creationId xmlns:a16="http://schemas.microsoft.com/office/drawing/2014/main" id="{04F2A13A-2D2F-BC14-11D7-81CE8C985176}"/>
              </a:ext>
            </a:extLst>
          </p:cNvPr>
          <p:cNvSpPr/>
          <p:nvPr/>
        </p:nvSpPr>
        <p:spPr>
          <a:xfrm>
            <a:off x="4030376" y="4989924"/>
            <a:ext cx="2116966" cy="216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745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8" name="Group 7">
            <a:extLst>
              <a:ext uri="{FF2B5EF4-FFF2-40B4-BE49-F238E27FC236}">
                <a16:creationId xmlns:a16="http://schemas.microsoft.com/office/drawing/2014/main" id="{9E4757E2-5E8D-D152-282D-40ED3F3A5AB4}"/>
              </a:ext>
            </a:extLst>
          </p:cNvPr>
          <p:cNvGrpSpPr/>
          <p:nvPr/>
        </p:nvGrpSpPr>
        <p:grpSpPr>
          <a:xfrm>
            <a:off x="4583046" y="5879407"/>
            <a:ext cx="5292299" cy="953193"/>
            <a:chOff x="4583046" y="5879407"/>
            <a:chExt cx="5292299" cy="953193"/>
          </a:xfrm>
        </p:grpSpPr>
        <p:cxnSp>
          <p:nvCxnSpPr>
            <p:cNvPr id="5" name="Straight Arrow Connector 4">
              <a:extLst>
                <a:ext uri="{FF2B5EF4-FFF2-40B4-BE49-F238E27FC236}">
                  <a16:creationId xmlns:a16="http://schemas.microsoft.com/office/drawing/2014/main" id="{431933BF-2539-9621-5DE3-6F4E18ACF016}"/>
                </a:ext>
              </a:extLst>
            </p:cNvPr>
            <p:cNvCxnSpPr/>
            <p:nvPr/>
          </p:nvCxnSpPr>
          <p:spPr>
            <a:xfrm>
              <a:off x="5742123" y="5879407"/>
              <a:ext cx="324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F5431C-E933-2532-60C6-6EC45ABCCE2C}"/>
                </a:ext>
              </a:extLst>
            </p:cNvPr>
            <p:cNvSpPr txBox="1"/>
            <p:nvPr/>
          </p:nvSpPr>
          <p:spPr>
            <a:xfrm>
              <a:off x="4583046" y="6595800"/>
              <a:ext cx="5292299" cy="236800"/>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https://www.khronos.org/openxr/</a:t>
              </a:r>
              <a:r>
                <a:rPr lang="en-US" sz="900" dirty="0">
                  <a:effectLst/>
                  <a:latin typeface="Arial" panose="020B0604020202020204" pitchFamily="34" charset="0"/>
                  <a:ea typeface="Arial" panose="020B0604020202020204" pitchFamily="34" charset="0"/>
                </a:rPr>
                <a:t> </a:t>
              </a:r>
              <a:endParaRPr lang="en-US" sz="900" i="1" dirty="0"/>
            </a:p>
          </p:txBody>
        </p:sp>
      </p:grpSp>
      <p:pic>
        <p:nvPicPr>
          <p:cNvPr id="19" name="Picture 18">
            <a:extLst>
              <a:ext uri="{FF2B5EF4-FFF2-40B4-BE49-F238E27FC236}">
                <a16:creationId xmlns:a16="http://schemas.microsoft.com/office/drawing/2014/main" id="{A455EF93-6ACC-20A2-FEF9-58AFB824FEE7}"/>
              </a:ext>
            </a:extLst>
          </p:cNvPr>
          <p:cNvPicPr>
            <a:picLocks noChangeAspect="1"/>
          </p:cNvPicPr>
          <p:nvPr/>
        </p:nvPicPr>
        <p:blipFill>
          <a:blip r:embed="rId6"/>
          <a:stretch>
            <a:fillRect/>
          </a:stretch>
        </p:blipFill>
        <p:spPr>
          <a:xfrm>
            <a:off x="6111801" y="4174963"/>
            <a:ext cx="5930802" cy="2179852"/>
          </a:xfrm>
          <a:prstGeom prst="rect">
            <a:avLst/>
          </a:prstGeom>
          <a:ln w="19050">
            <a:solidFill>
              <a:schemeClr val="tx1"/>
            </a:solidFill>
          </a:ln>
        </p:spPr>
      </p:pic>
      <p:sp>
        <p:nvSpPr>
          <p:cNvPr id="12" name="Rectangle 11">
            <a:extLst>
              <a:ext uri="{FF2B5EF4-FFF2-40B4-BE49-F238E27FC236}">
                <a16:creationId xmlns:a16="http://schemas.microsoft.com/office/drawing/2014/main" id="{1651AE74-7B95-F08A-75B7-CFA1407240FD}"/>
              </a:ext>
            </a:extLst>
          </p:cNvPr>
          <p:cNvSpPr/>
          <p:nvPr/>
        </p:nvSpPr>
        <p:spPr>
          <a:xfrm>
            <a:off x="4030376" y="5776513"/>
            <a:ext cx="1692000" cy="180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5932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72" name="Rectangle 71">
            <a:extLst>
              <a:ext uri="{FF2B5EF4-FFF2-40B4-BE49-F238E27FC236}">
                <a16:creationId xmlns:a16="http://schemas.microsoft.com/office/drawing/2014/main" id="{61194D80-B18A-B30F-117A-6C229C685B83}"/>
              </a:ext>
            </a:extLst>
          </p:cNvPr>
          <p:cNvSpPr/>
          <p:nvPr/>
        </p:nvSpPr>
        <p:spPr>
          <a:xfrm>
            <a:off x="5952728" y="1883007"/>
            <a:ext cx="3060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Tracking and rendering engines are benchmarked using the following criteria. </a:t>
            </a:r>
          </a:p>
          <a:p>
            <a:endParaRPr lang="en-US" sz="300" dirty="0">
              <a:solidFill>
                <a:schemeClr val="tx1"/>
              </a:solidFill>
              <a:ea typeface="+mn-lt"/>
              <a:cs typeface="+mn-lt"/>
            </a:endParaRPr>
          </a:p>
          <a:p>
            <a:r>
              <a:rPr lang="en-US" sz="1000" b="1" dirty="0">
                <a:solidFill>
                  <a:schemeClr val="tx1"/>
                </a:solidFill>
                <a:ea typeface="+mn-lt"/>
                <a:cs typeface="+mn-lt"/>
              </a:rPr>
              <a:t>1. Tracking capabilities: Different use cases require different tracking capabilities</a:t>
            </a:r>
            <a:endParaRPr lang="en-US" sz="1000" dirty="0">
              <a:solidFill>
                <a:schemeClr val="tx1"/>
              </a:solidFill>
              <a:ea typeface="+mn-lt"/>
              <a:cs typeface="+mn-lt"/>
            </a:endParaRPr>
          </a:p>
          <a:p>
            <a:r>
              <a:rPr lang="en-US" sz="1000" dirty="0">
                <a:solidFill>
                  <a:schemeClr val="tx1"/>
                </a:solidFill>
                <a:ea typeface="+mn-lt"/>
                <a:cs typeface="+mn-lt"/>
              </a:rPr>
              <a:t>1-2. Fiducial + image tracking</a:t>
            </a:r>
          </a:p>
          <a:p>
            <a:r>
              <a:rPr lang="en-US" sz="1000" dirty="0">
                <a:solidFill>
                  <a:schemeClr val="tx1"/>
                </a:solidFill>
                <a:ea typeface="+mn-lt"/>
                <a:cs typeface="+mn-lt"/>
              </a:rPr>
              <a:t>3. Object tracking</a:t>
            </a:r>
          </a:p>
          <a:p>
            <a:r>
              <a:rPr lang="en-US" sz="1000" dirty="0">
                <a:solidFill>
                  <a:schemeClr val="tx1"/>
                </a:solidFill>
                <a:ea typeface="+mn-lt"/>
                <a:cs typeface="+mn-lt"/>
              </a:rPr>
              <a:t>4. Face tracking</a:t>
            </a:r>
          </a:p>
          <a:p>
            <a:r>
              <a:rPr lang="en-US" sz="1000" dirty="0">
                <a:solidFill>
                  <a:schemeClr val="tx1"/>
                </a:solidFill>
                <a:ea typeface="+mn-lt"/>
                <a:cs typeface="+mn-lt"/>
              </a:rPr>
              <a:t>5. Location tracking</a:t>
            </a:r>
          </a:p>
          <a:p>
            <a:r>
              <a:rPr lang="en-US" sz="1000" dirty="0">
                <a:solidFill>
                  <a:schemeClr val="tx1"/>
                </a:solidFill>
                <a:ea typeface="+mn-lt"/>
                <a:cs typeface="+mn-lt"/>
              </a:rPr>
              <a:t>6. Surface tracking</a:t>
            </a:r>
          </a:p>
          <a:p>
            <a:r>
              <a:rPr lang="en-US" sz="1000" dirty="0">
                <a:solidFill>
                  <a:schemeClr val="tx1"/>
                </a:solidFill>
                <a:ea typeface="+mn-lt"/>
                <a:cs typeface="+mn-lt"/>
              </a:rPr>
              <a:t>7. Spatial tracking</a:t>
            </a:r>
          </a:p>
          <a:p>
            <a:r>
              <a:rPr lang="en-US" sz="1000" dirty="0">
                <a:solidFill>
                  <a:schemeClr val="tx1"/>
                </a:solidFill>
                <a:ea typeface="+mn-lt"/>
                <a:cs typeface="+mn-lt"/>
              </a:rPr>
              <a:t>8. Other tracking techniques</a:t>
            </a:r>
          </a:p>
          <a:p>
            <a:r>
              <a:rPr lang="en-US" sz="1000" dirty="0">
                <a:solidFill>
                  <a:schemeClr val="tx1"/>
                </a:solidFill>
                <a:ea typeface="+mn-lt"/>
                <a:cs typeface="+mn-lt"/>
              </a:rPr>
              <a:t>9. Multi-marker tracking</a:t>
            </a:r>
          </a:p>
          <a:p>
            <a:r>
              <a:rPr lang="en-US" sz="1000" dirty="0">
                <a:solidFill>
                  <a:schemeClr val="tx1"/>
                </a:solidFill>
                <a:ea typeface="+mn-lt"/>
                <a:cs typeface="+mn-lt"/>
              </a:rPr>
              <a:t>10. Multi-user AR session</a:t>
            </a:r>
          </a:p>
          <a:p>
            <a:r>
              <a:rPr lang="en-US" sz="1000" dirty="0">
                <a:solidFill>
                  <a:schemeClr val="tx1"/>
                </a:solidFill>
                <a:ea typeface="+mn-lt"/>
                <a:cs typeface="+mn-lt"/>
              </a:rPr>
              <a:t>11. Depth tracking</a:t>
            </a:r>
          </a:p>
          <a:p>
            <a:r>
              <a:rPr lang="en-US" sz="1000" dirty="0">
                <a:solidFill>
                  <a:schemeClr val="tx1"/>
                </a:solidFill>
                <a:ea typeface="+mn-lt"/>
                <a:cs typeface="+mn-lt"/>
              </a:rPr>
              <a:t>12. Light effects</a:t>
            </a:r>
          </a:p>
          <a:p>
            <a:endParaRPr lang="en-US" sz="300" b="1" dirty="0">
              <a:solidFill>
                <a:schemeClr val="tx1"/>
              </a:solidFill>
              <a:ea typeface="+mn-lt"/>
              <a:cs typeface="+mn-lt"/>
            </a:endParaRPr>
          </a:p>
          <a:p>
            <a:r>
              <a:rPr lang="en-US" sz="1000" b="1" dirty="0">
                <a:solidFill>
                  <a:schemeClr val="tx1"/>
                </a:solidFill>
                <a:ea typeface="+mn-lt"/>
                <a:cs typeface="+mn-lt"/>
              </a:rPr>
              <a:t>2. Rendering capabilities: Rendering speed is affected by network connection + rendering engine’s design + hardware capabilities, and therefore not assessed here.</a:t>
            </a:r>
            <a:endParaRPr lang="en-US" sz="1000" dirty="0">
              <a:solidFill>
                <a:schemeClr val="tx1"/>
              </a:solidFill>
              <a:ea typeface="+mn-lt"/>
              <a:cs typeface="+mn-lt"/>
            </a:endParaRPr>
          </a:p>
          <a:p>
            <a:r>
              <a:rPr lang="en-US" sz="1000" dirty="0">
                <a:solidFill>
                  <a:schemeClr val="tx1"/>
                </a:solidFill>
                <a:ea typeface="+mn-lt"/>
                <a:cs typeface="+mn-lt"/>
              </a:rPr>
              <a:t>1. Light estimation: more realistic rendering</a:t>
            </a:r>
          </a:p>
          <a:p>
            <a:r>
              <a:rPr lang="en-US" sz="1000" dirty="0">
                <a:solidFill>
                  <a:schemeClr val="tx1"/>
                </a:solidFill>
                <a:ea typeface="+mn-lt"/>
                <a:cs typeface="+mn-lt"/>
              </a:rPr>
              <a:t>2. Occlusion: more realistic rendering</a:t>
            </a:r>
          </a:p>
          <a:p>
            <a:endParaRPr lang="en-US" sz="300" dirty="0">
              <a:solidFill>
                <a:schemeClr val="tx1"/>
              </a:solidFill>
              <a:ea typeface="+mn-lt"/>
              <a:cs typeface="+mn-lt"/>
            </a:endParaRPr>
          </a:p>
          <a:p>
            <a:r>
              <a:rPr lang="en-US" sz="1000" b="1" dirty="0">
                <a:solidFill>
                  <a:schemeClr val="tx1"/>
                </a:solidFill>
                <a:ea typeface="+mn-lt"/>
                <a:cs typeface="+mn-lt"/>
              </a:rPr>
              <a:t>3. Ease of development: </a:t>
            </a:r>
            <a:endParaRPr lang="en-US" sz="1000" dirty="0">
              <a:solidFill>
                <a:schemeClr val="tx1"/>
              </a:solidFill>
              <a:ea typeface="+mn-lt"/>
              <a:cs typeface="+mn-lt"/>
            </a:endParaRPr>
          </a:p>
          <a:p>
            <a:r>
              <a:rPr lang="en-US" sz="1000" dirty="0">
                <a:solidFill>
                  <a:schemeClr val="tx1"/>
                </a:solidFill>
                <a:ea typeface="+mn-lt"/>
                <a:cs typeface="+mn-lt"/>
              </a:rPr>
              <a:t>1. Integration with other AR dev. tools: checks which tracking engine integrates with which rendering engine</a:t>
            </a:r>
          </a:p>
          <a:p>
            <a:r>
              <a:rPr lang="en-US" sz="1000" dirty="0">
                <a:solidFill>
                  <a:schemeClr val="tx1"/>
                </a:solidFill>
                <a:ea typeface="+mn-lt"/>
                <a:cs typeface="+mn-lt"/>
              </a:rPr>
              <a:t>2. Simulation/ remote testing:</a:t>
            </a:r>
          </a:p>
          <a:p>
            <a:r>
              <a:rPr lang="en-US" sz="1000" dirty="0">
                <a:solidFill>
                  <a:schemeClr val="tx1"/>
                </a:solidFill>
                <a:ea typeface="+mn-lt"/>
                <a:cs typeface="+mn-lt"/>
              </a:rPr>
              <a:t>3. No-code/ low-code development</a:t>
            </a:r>
            <a:endParaRPr lang="en-US" sz="300" dirty="0">
              <a:solidFill>
                <a:schemeClr val="tx1"/>
              </a:solidFill>
              <a:ea typeface="+mn-lt"/>
              <a:cs typeface="+mn-lt"/>
            </a:endParaRPr>
          </a:p>
          <a:p>
            <a:r>
              <a:rPr lang="en-US" sz="1000" b="1" dirty="0">
                <a:solidFill>
                  <a:schemeClr val="tx1"/>
                </a:solidFill>
                <a:ea typeface="+mn-lt"/>
                <a:cs typeface="+mn-lt"/>
              </a:rPr>
              <a:t>4. Licensing cost</a:t>
            </a:r>
            <a:endParaRPr lang="en-US" sz="1000" dirty="0">
              <a:solidFill>
                <a:schemeClr val="tx1"/>
              </a:solidFill>
              <a:ea typeface="+mn-lt"/>
              <a:cs typeface="+mn-lt"/>
            </a:endParaRPr>
          </a:p>
          <a:p>
            <a:r>
              <a:rPr lang="en-US" sz="1000" dirty="0">
                <a:solidFill>
                  <a:schemeClr val="tx1"/>
                </a:solidFill>
                <a:ea typeface="+mn-lt"/>
                <a:cs typeface="+mn-lt"/>
              </a:rPr>
              <a:t>1. Open-source: yes/ no</a:t>
            </a:r>
          </a:p>
          <a:p>
            <a:endParaRPr lang="en-US" sz="1000" b="1" dirty="0">
              <a:solidFill>
                <a:schemeClr val="tx1"/>
              </a:solidFill>
              <a:cs typeface="Calibri"/>
            </a:endParaRPr>
          </a:p>
          <a:p>
            <a:pPr algn="ctr"/>
            <a:endParaRPr lang="en-US" sz="1000" dirty="0">
              <a:solidFill>
                <a:schemeClr val="tx1"/>
              </a:solidFill>
            </a:endParaRPr>
          </a:p>
        </p:txBody>
      </p:sp>
      <p:sp>
        <p:nvSpPr>
          <p:cNvPr id="44" name="Rectangle 43">
            <a:extLst>
              <a:ext uri="{FF2B5EF4-FFF2-40B4-BE49-F238E27FC236}">
                <a16:creationId xmlns:a16="http://schemas.microsoft.com/office/drawing/2014/main" id="{400E891D-9782-28BD-D902-C8FEED7EDE49}"/>
              </a:ext>
            </a:extLst>
          </p:cNvPr>
          <p:cNvSpPr/>
          <p:nvPr/>
        </p:nvSpPr>
        <p:spPr>
          <a:xfrm>
            <a:off x="9057640" y="1883006"/>
            <a:ext cx="1296000" cy="4593993"/>
          </a:xfrm>
          <a:prstGeom prst="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Activities:</a:t>
            </a:r>
          </a:p>
          <a:p>
            <a:r>
              <a:rPr lang="en-US" sz="1000" b="1" dirty="0">
                <a:solidFill>
                  <a:schemeClr val="tx1"/>
                </a:solidFill>
                <a:ea typeface="+mn-lt"/>
                <a:cs typeface="+mn-lt"/>
              </a:rPr>
              <a:t>1. Refine process requirements collected from Discovery phase</a:t>
            </a:r>
          </a:p>
          <a:p>
            <a:r>
              <a:rPr lang="en-US" sz="1000" dirty="0">
                <a:solidFill>
                  <a:schemeClr val="tx1"/>
                </a:solidFill>
                <a:cs typeface="Calibri"/>
              </a:rPr>
              <a:t>&gt; Functional requirements are captured as user stories</a:t>
            </a:r>
          </a:p>
          <a:p>
            <a:r>
              <a:rPr lang="en-US" sz="1000" dirty="0">
                <a:solidFill>
                  <a:schemeClr val="tx1"/>
                </a:solidFill>
                <a:cs typeface="Calibri"/>
              </a:rPr>
              <a:t>&gt; Non-functional requirements are used as part of acceptance criteria for relevant user stories</a:t>
            </a: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5" name="Rectangle 4">
            <a:extLst>
              <a:ext uri="{FF2B5EF4-FFF2-40B4-BE49-F238E27FC236}">
                <a16:creationId xmlns:a16="http://schemas.microsoft.com/office/drawing/2014/main" id="{66C93C99-543D-9F18-84FA-3BB269F0BF82}"/>
              </a:ext>
            </a:extLst>
          </p:cNvPr>
          <p:cNvSpPr/>
          <p:nvPr/>
        </p:nvSpPr>
        <p:spPr>
          <a:xfrm>
            <a:off x="5986998" y="5855169"/>
            <a:ext cx="2952000" cy="180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C85C2F-2B6C-889C-72B9-ED8B1FBA07FF}"/>
              </a:ext>
            </a:extLst>
          </p:cNvPr>
          <p:cNvSpPr/>
          <p:nvPr/>
        </p:nvSpPr>
        <p:spPr>
          <a:xfrm>
            <a:off x="5972249" y="2595771"/>
            <a:ext cx="2952000" cy="1692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AA1ED6-F952-4A6E-6A10-44C2434D56BB}"/>
              </a:ext>
            </a:extLst>
          </p:cNvPr>
          <p:cNvSpPr/>
          <p:nvPr/>
        </p:nvSpPr>
        <p:spPr>
          <a:xfrm>
            <a:off x="9093646" y="3296198"/>
            <a:ext cx="1196006" cy="328357"/>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8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44" grpId="0" animBg="1"/>
      <p:bldP spid="5" grpId="0" animBg="1"/>
      <p:bldP spid="5" grpId="1" animBg="1"/>
      <p:bldP spid="6" grpId="0" animBg="1"/>
      <p:bldP spid="6" grpId="1" animBg="1"/>
      <p:bldP spid="8" grpId="0" animBg="1"/>
      <p:bldP spid="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2398670" cy="523220"/>
            </a:xfrm>
            <a:prstGeom prst="rect">
              <a:avLst/>
            </a:prstGeom>
            <a:noFill/>
          </p:spPr>
          <p:txBody>
            <a:bodyPr wrap="none" rtlCol="0">
              <a:spAutoFit/>
            </a:bodyPr>
            <a:lstStyle/>
            <a:p>
              <a:r>
                <a:rPr lang="en-US" sz="2800" b="1" dirty="0">
                  <a:solidFill>
                    <a:srgbClr val="A100FF"/>
                  </a:solidFill>
                </a:rPr>
                <a:t>Key Takeaways</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sp>
        <p:nvSpPr>
          <p:cNvPr id="2" name="TextBox 1">
            <a:extLst>
              <a:ext uri="{FF2B5EF4-FFF2-40B4-BE49-F238E27FC236}">
                <a16:creationId xmlns:a16="http://schemas.microsoft.com/office/drawing/2014/main" id="{3D88BD99-1294-B89D-03A2-7CC1EB51BA54}"/>
              </a:ext>
            </a:extLst>
          </p:cNvPr>
          <p:cNvSpPr txBox="1"/>
          <p:nvPr/>
        </p:nvSpPr>
        <p:spPr>
          <a:xfrm>
            <a:off x="962764" y="1195532"/>
            <a:ext cx="9872384" cy="3170099"/>
          </a:xfrm>
          <a:prstGeom prst="rect">
            <a:avLst/>
          </a:prstGeom>
          <a:noFill/>
        </p:spPr>
        <p:txBody>
          <a:bodyPr wrap="square" rtlCol="0">
            <a:spAutoFit/>
          </a:bodyPr>
          <a:lstStyle/>
          <a:p>
            <a:r>
              <a:rPr lang="en-US" sz="2800" b="1" dirty="0"/>
              <a:t>AR by itself = cool…</a:t>
            </a:r>
          </a:p>
          <a:p>
            <a:r>
              <a:rPr lang="en-US" dirty="0"/>
              <a:t>But AR when combined with the right technologies (IoT, AI, etc.) for the right use cases = superpower.</a:t>
            </a:r>
          </a:p>
          <a:p>
            <a:endParaRPr lang="en-US" dirty="0"/>
          </a:p>
          <a:p>
            <a:r>
              <a:rPr lang="en-US" sz="2800" b="1" dirty="0"/>
              <a:t>First times are beautiful. So are second’s and third’s.</a:t>
            </a:r>
            <a:r>
              <a:rPr lang="en-US" b="1" dirty="0"/>
              <a:t> </a:t>
            </a:r>
          </a:p>
          <a:p>
            <a:r>
              <a:rPr lang="en-US" dirty="0"/>
              <a:t>AR as uncharted territory.</a:t>
            </a:r>
          </a:p>
          <a:p>
            <a:r>
              <a:rPr lang="en-US" dirty="0"/>
              <a:t>Transitioning from GCP to AWS.</a:t>
            </a:r>
          </a:p>
          <a:p>
            <a:r>
              <a:rPr lang="en-US" dirty="0"/>
              <a:t>First time setting up CI/CD + </a:t>
            </a:r>
            <a:r>
              <a:rPr lang="en-US" dirty="0" err="1"/>
              <a:t>IaC</a:t>
            </a:r>
            <a:r>
              <a:rPr lang="en-US" dirty="0"/>
              <a:t> templates.</a:t>
            </a:r>
          </a:p>
          <a:p>
            <a:r>
              <a:rPr lang="en-US" dirty="0"/>
              <a:t>There are always better ways to do things. </a:t>
            </a:r>
          </a:p>
          <a:p>
            <a:endParaRPr lang="en-US" dirty="0"/>
          </a:p>
          <a:p>
            <a:endParaRPr lang="en-US" dirty="0"/>
          </a:p>
        </p:txBody>
      </p:sp>
      <p:pic>
        <p:nvPicPr>
          <p:cNvPr id="3074" name="Picture 2" descr="Thank You Gif - IceGif">
            <a:extLst>
              <a:ext uri="{FF2B5EF4-FFF2-40B4-BE49-F238E27FC236}">
                <a16:creationId xmlns:a16="http://schemas.microsoft.com/office/drawing/2014/main" id="{FD8F42FB-FC0B-1C49-B383-A4F457017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0062" y="4063256"/>
            <a:ext cx="3671568" cy="241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956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10211642" cy="523220"/>
          </a:xfrm>
          <a:prstGeom prst="rect">
            <a:avLst/>
          </a:prstGeom>
          <a:noFill/>
        </p:spPr>
        <p:txBody>
          <a:bodyPr wrap="none" rtlCol="0">
            <a:spAutoFit/>
          </a:bodyPr>
          <a:lstStyle/>
          <a:p>
            <a:r>
              <a:rPr lang="en-US" sz="2800" b="1" dirty="0">
                <a:solidFill>
                  <a:srgbClr val="A100FF"/>
                </a:solidFill>
              </a:rPr>
              <a:t>Appendix: Definition Table of Characteristics of Ideal Process for AR</a:t>
            </a:r>
          </a:p>
        </p:txBody>
      </p:sp>
      <p:graphicFrame>
        <p:nvGraphicFramePr>
          <p:cNvPr id="6" name="Table 6">
            <a:extLst>
              <a:ext uri="{FF2B5EF4-FFF2-40B4-BE49-F238E27FC236}">
                <a16:creationId xmlns:a16="http://schemas.microsoft.com/office/drawing/2014/main" id="{92F917DD-F815-9ACA-0686-316862635B7F}"/>
              </a:ext>
            </a:extLst>
          </p:cNvPr>
          <p:cNvGraphicFramePr>
            <a:graphicFrameLocks noGrp="1"/>
          </p:cNvGraphicFramePr>
          <p:nvPr>
            <p:extLst>
              <p:ext uri="{D42A27DB-BD31-4B8C-83A1-F6EECF244321}">
                <p14:modId xmlns:p14="http://schemas.microsoft.com/office/powerpoint/2010/main" val="3491114951"/>
              </p:ext>
            </p:extLst>
          </p:nvPr>
        </p:nvGraphicFramePr>
        <p:xfrm>
          <a:off x="203200" y="546100"/>
          <a:ext cx="11741150" cy="5948680"/>
        </p:xfrm>
        <a:graphic>
          <a:graphicData uri="http://schemas.openxmlformats.org/drawingml/2006/table">
            <a:tbl>
              <a:tblPr firstRow="1" bandRow="1">
                <a:tableStyleId>{5940675A-B579-460E-94D1-54222C63F5DA}</a:tableStyleId>
              </a:tblPr>
              <a:tblGrid>
                <a:gridCol w="311548">
                  <a:extLst>
                    <a:ext uri="{9D8B030D-6E8A-4147-A177-3AD203B41FA5}">
                      <a16:colId xmlns:a16="http://schemas.microsoft.com/office/drawing/2014/main" val="1346499557"/>
                    </a:ext>
                  </a:extLst>
                </a:gridCol>
                <a:gridCol w="1649388">
                  <a:extLst>
                    <a:ext uri="{9D8B030D-6E8A-4147-A177-3AD203B41FA5}">
                      <a16:colId xmlns:a16="http://schemas.microsoft.com/office/drawing/2014/main" val="970833847"/>
                    </a:ext>
                  </a:extLst>
                </a:gridCol>
                <a:gridCol w="9780214">
                  <a:extLst>
                    <a:ext uri="{9D8B030D-6E8A-4147-A177-3AD203B41FA5}">
                      <a16:colId xmlns:a16="http://schemas.microsoft.com/office/drawing/2014/main" val="2062255245"/>
                    </a:ext>
                  </a:extLst>
                </a:gridCol>
              </a:tblGrid>
              <a:tr h="370840">
                <a:tc>
                  <a:txBody>
                    <a:bodyPr/>
                    <a:lstStyle/>
                    <a:p>
                      <a:r>
                        <a:rPr lang="en-US" sz="1200" dirty="0">
                          <a:solidFill>
                            <a:schemeClr val="bg1"/>
                          </a:solidFill>
                        </a:rPr>
                        <a:t>#</a:t>
                      </a:r>
                    </a:p>
                  </a:txBody>
                  <a:tcPr>
                    <a:solidFill>
                      <a:srgbClr val="A100FF"/>
                    </a:solidFill>
                  </a:tcPr>
                </a:tc>
                <a:tc>
                  <a:txBody>
                    <a:bodyPr/>
                    <a:lstStyle/>
                    <a:p>
                      <a:r>
                        <a:rPr lang="en-US" sz="1200" dirty="0">
                          <a:solidFill>
                            <a:schemeClr val="bg1"/>
                          </a:solidFill>
                        </a:rPr>
                        <a:t>Process Characteristic</a:t>
                      </a:r>
                    </a:p>
                  </a:txBody>
                  <a:tcPr>
                    <a:solidFill>
                      <a:srgbClr val="A100FF"/>
                    </a:solidFill>
                  </a:tcPr>
                </a:tc>
                <a:tc>
                  <a:txBody>
                    <a:bodyPr/>
                    <a:lstStyle/>
                    <a:p>
                      <a:r>
                        <a:rPr lang="en-US" sz="1200" dirty="0">
                          <a:solidFill>
                            <a:schemeClr val="bg1"/>
                          </a:solidFill>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t>1</a:t>
                      </a:r>
                    </a:p>
                  </a:txBody>
                  <a:tcPr/>
                </a:tc>
                <a:tc>
                  <a:txBody>
                    <a:bodyPr/>
                    <a:lstStyle/>
                    <a:p>
                      <a:r>
                        <a:rPr lang="en-US" sz="1200" dirty="0"/>
                        <a:t>Location-based context</a:t>
                      </a:r>
                    </a:p>
                  </a:txBody>
                  <a:tcPr/>
                </a:tc>
                <a:tc>
                  <a:txBody>
                    <a:bodyPr/>
                    <a:lstStyle/>
                    <a:p>
                      <a:r>
                        <a:rPr lang="en-US" sz="1200" dirty="0"/>
                        <a:t>A process is ideal for AR when worker productivity is improved when provided location-based context i.e., (real-time) information as anchored to a physical object or environment.</a:t>
                      </a:r>
                    </a:p>
                    <a:p>
                      <a:endParaRPr lang="en-US" sz="1200" dirty="0"/>
                    </a:p>
                    <a:p>
                      <a:r>
                        <a:rPr lang="en-US" sz="1200" dirty="0"/>
                        <a:t>For example, a shopfloor manager can view an AR dashboard with real-time sensor data as anchored to a physical equipment to quickly inspect the current status of the equipment. Another example is an AR-guided work instructions anchored to a physical machine which allows workers to approach the machine and access the work instructions on demand as the worker carry out a complex task (</a:t>
                      </a:r>
                      <a:r>
                        <a:rPr lang="en-US" sz="1200" dirty="0">
                          <a:hlinkClick r:id="rId2"/>
                        </a:rPr>
                        <a:t>video</a:t>
                      </a:r>
                      <a:r>
                        <a:rPr lang="en-US" sz="1200" dirty="0"/>
                        <a:t>). </a:t>
                      </a:r>
                    </a:p>
                    <a:p>
                      <a:endParaRPr lang="en-US" sz="1200" dirty="0"/>
                    </a:p>
                  </a:txBody>
                  <a:tcPr/>
                </a:tc>
                <a:extLst>
                  <a:ext uri="{0D108BD9-81ED-4DB2-BD59-A6C34878D82A}">
                    <a16:rowId xmlns:a16="http://schemas.microsoft.com/office/drawing/2014/main" val="402770639"/>
                  </a:ext>
                </a:extLst>
              </a:tr>
              <a:tr h="370840">
                <a:tc>
                  <a:txBody>
                    <a:bodyPr/>
                    <a:lstStyle/>
                    <a:p>
                      <a:r>
                        <a:rPr lang="en-US" sz="1200" dirty="0"/>
                        <a:t>2</a:t>
                      </a:r>
                    </a:p>
                  </a:txBody>
                  <a:tcPr/>
                </a:tc>
                <a:tc>
                  <a:txBody>
                    <a:bodyPr/>
                    <a:lstStyle/>
                    <a:p>
                      <a:r>
                        <a:rPr lang="en-US" sz="1200" dirty="0"/>
                        <a:t>Hard-to-simulate environment</a:t>
                      </a:r>
                    </a:p>
                  </a:txBody>
                  <a:tcPr/>
                </a:tc>
                <a:tc>
                  <a:txBody>
                    <a:bodyPr/>
                    <a:lstStyle/>
                    <a:p>
                      <a:r>
                        <a:rPr lang="en-US" sz="1200" dirty="0"/>
                        <a:t>A process is ideal for AR when worker productivity is improved  when allowed to interact with AR contents which are hard to be simulated otherwise in real life.</a:t>
                      </a:r>
                    </a:p>
                    <a:p>
                      <a:endParaRPr lang="en-US" sz="1200" dirty="0"/>
                    </a:p>
                    <a:p>
                      <a:r>
                        <a:rPr lang="en-US" sz="1200" dirty="0"/>
                        <a:t>For example, instead of relying on 2D medical scan images, surgeons can view a 3D model of a patient anatomy for pre-surgical planning. In this case, patient anatomy is considered a hard-to-simulate environment. Additional examples are AR-enabled product prototyping (experimenting with different design before actual product fabrication), 3D mesh of a crime scene (</a:t>
                      </a:r>
                      <a:r>
                        <a:rPr lang="en-US" sz="1200" dirty="0">
                          <a:hlinkClick r:id="rId3"/>
                        </a:rPr>
                        <a:t>video</a:t>
                      </a:r>
                      <a:r>
                        <a:rPr lang="en-US" sz="1200" dirty="0"/>
                        <a:t>), construction planning (</a:t>
                      </a:r>
                      <a:r>
                        <a:rPr lang="en-US" sz="1200" dirty="0">
                          <a:hlinkClick r:id="rId4"/>
                        </a:rPr>
                        <a:t>video</a:t>
                      </a:r>
                      <a:r>
                        <a:rPr lang="en-US" sz="1200" dirty="0"/>
                        <a:t>), layout planning (</a:t>
                      </a:r>
                      <a:r>
                        <a:rPr lang="en-US" sz="1200" dirty="0">
                          <a:hlinkClick r:id="rId5"/>
                        </a:rPr>
                        <a:t>video</a:t>
                      </a:r>
                      <a:r>
                        <a:rPr lang="en-US" sz="1200" dirty="0"/>
                        <a:t>), and bridge inspection (</a:t>
                      </a:r>
                      <a:r>
                        <a:rPr lang="en-US" sz="1200" dirty="0">
                          <a:hlinkClick r:id="rId6"/>
                        </a:rPr>
                        <a:t>video</a:t>
                      </a:r>
                      <a:r>
                        <a:rPr lang="en-US" sz="1200" dirty="0"/>
                        <a:t>).</a:t>
                      </a:r>
                    </a:p>
                    <a:p>
                      <a:endParaRPr lang="en-US" sz="1200" dirty="0"/>
                    </a:p>
                  </a:txBody>
                  <a:tcPr/>
                </a:tc>
                <a:extLst>
                  <a:ext uri="{0D108BD9-81ED-4DB2-BD59-A6C34878D82A}">
                    <a16:rowId xmlns:a16="http://schemas.microsoft.com/office/drawing/2014/main" val="1031888501"/>
                  </a:ext>
                </a:extLst>
              </a:tr>
              <a:tr h="370840">
                <a:tc>
                  <a:txBody>
                    <a:bodyPr/>
                    <a:lstStyle/>
                    <a:p>
                      <a:r>
                        <a:rPr lang="en-US" sz="1200" dirty="0"/>
                        <a:t>3</a:t>
                      </a:r>
                    </a:p>
                  </a:txBody>
                  <a:tcPr/>
                </a:tc>
                <a:tc>
                  <a:txBody>
                    <a:bodyPr/>
                    <a:lstStyle/>
                    <a:p>
                      <a:r>
                        <a:rPr lang="en-US" sz="1200" dirty="0"/>
                        <a:t>Hands-free access to content</a:t>
                      </a:r>
                    </a:p>
                  </a:txBody>
                  <a:tcPr/>
                </a:tc>
                <a:tc>
                  <a:txBody>
                    <a:bodyPr/>
                    <a:lstStyle/>
                    <a:p>
                      <a:r>
                        <a:rPr lang="en-US" sz="1200" dirty="0"/>
                        <a:t>A process is ideal for AR when worker productivity is improved when provided access to content without having to use their hands.</a:t>
                      </a:r>
                    </a:p>
                    <a:p>
                      <a:endParaRPr lang="en-US" sz="1200" dirty="0"/>
                    </a:p>
                    <a:p>
                      <a:r>
                        <a:rPr lang="en-US" sz="1200" dirty="0"/>
                        <a:t>For example, surgeons can view patient’s medical records during surgeries using voice commands (</a:t>
                      </a:r>
                      <a:r>
                        <a:rPr lang="en-US" sz="1200" dirty="0">
                          <a:hlinkClick r:id="rId7"/>
                        </a:rPr>
                        <a:t>video</a:t>
                      </a:r>
                      <a:r>
                        <a:rPr lang="en-US" sz="1200" dirty="0"/>
                        <a:t>). </a:t>
                      </a:r>
                    </a:p>
                    <a:p>
                      <a:endParaRPr lang="en-US" sz="1200" dirty="0"/>
                    </a:p>
                  </a:txBody>
                  <a:tcPr/>
                </a:tc>
                <a:extLst>
                  <a:ext uri="{0D108BD9-81ED-4DB2-BD59-A6C34878D82A}">
                    <a16:rowId xmlns:a16="http://schemas.microsoft.com/office/drawing/2014/main" val="733785091"/>
                  </a:ext>
                </a:extLst>
              </a:tr>
              <a:tr h="370840">
                <a:tc>
                  <a:txBody>
                    <a:bodyPr/>
                    <a:lstStyle/>
                    <a:p>
                      <a:r>
                        <a:rPr lang="en-US" sz="1200" dirty="0"/>
                        <a:t>4</a:t>
                      </a:r>
                    </a:p>
                  </a:txBody>
                  <a:tcPr/>
                </a:tc>
                <a:tc>
                  <a:txBody>
                    <a:bodyPr/>
                    <a:lstStyle/>
                    <a:p>
                      <a:r>
                        <a:rPr lang="en-US" sz="1200" dirty="0"/>
                        <a:t>Remote assist</a:t>
                      </a:r>
                    </a:p>
                  </a:txBody>
                  <a:tcPr/>
                </a:tc>
                <a:tc>
                  <a:txBody>
                    <a:bodyPr/>
                    <a:lstStyle/>
                    <a:p>
                      <a:r>
                        <a:rPr lang="en-US" sz="1200" dirty="0"/>
                        <a:t>A process is ideal for AR when worker productivity is improved when remote workers can guide and collaborate without geographical constraints.</a:t>
                      </a:r>
                    </a:p>
                    <a:p>
                      <a:endParaRPr lang="en-US" sz="1200" dirty="0"/>
                    </a:p>
                    <a:p>
                      <a:r>
                        <a:rPr lang="en-US" sz="1200" dirty="0"/>
                        <a:t>For example, through live camera streaming, a remote worker can share the same view as the local worker and makes live, virtual annotations on the view to guide the local worker through a task (</a:t>
                      </a:r>
                      <a:r>
                        <a:rPr lang="en-US" sz="1200" dirty="0">
                          <a:hlinkClick r:id="rId8"/>
                        </a:rPr>
                        <a:t>video</a:t>
                      </a:r>
                      <a:r>
                        <a:rPr lang="en-US" sz="1200" dirty="0"/>
                        <a:t>). </a:t>
                      </a:r>
                    </a:p>
                    <a:p>
                      <a:endParaRPr lang="en-US" sz="1200" dirty="0"/>
                    </a:p>
                  </a:txBody>
                  <a:tcPr/>
                </a:tc>
                <a:extLst>
                  <a:ext uri="{0D108BD9-81ED-4DB2-BD59-A6C34878D82A}">
                    <a16:rowId xmlns:a16="http://schemas.microsoft.com/office/drawing/2014/main" val="4288476885"/>
                  </a:ext>
                </a:extLst>
              </a:tr>
              <a:tr h="370840">
                <a:tc>
                  <a:txBody>
                    <a:bodyPr/>
                    <a:lstStyle/>
                    <a:p>
                      <a:r>
                        <a:rPr lang="en-US" sz="1200" dirty="0"/>
                        <a:t>5</a:t>
                      </a:r>
                    </a:p>
                  </a:txBody>
                  <a:tcPr/>
                </a:tc>
                <a:tc>
                  <a:txBody>
                    <a:bodyPr/>
                    <a:lstStyle/>
                    <a:p>
                      <a:r>
                        <a:rPr lang="en-US" sz="1200" dirty="0"/>
                        <a:t>Navigation</a:t>
                      </a:r>
                    </a:p>
                  </a:txBody>
                  <a:tcPr/>
                </a:tc>
                <a:tc>
                  <a:txBody>
                    <a:bodyPr/>
                    <a:lstStyle/>
                    <a:p>
                      <a:r>
                        <a:rPr lang="en-US" sz="1200" dirty="0"/>
                        <a:t>A process is ideal when worker productivity is improved when guided to a target destination by virtual AR contents.</a:t>
                      </a:r>
                    </a:p>
                    <a:p>
                      <a:endParaRPr lang="en-US" sz="1200" dirty="0"/>
                    </a:p>
                    <a:p>
                      <a:r>
                        <a:rPr lang="en-US" sz="1200" dirty="0"/>
                        <a:t>For example, a traveler can be guided to their gate at an unfamiliar airport by following virtual arrows for directions (</a:t>
                      </a:r>
                      <a:r>
                        <a:rPr lang="en-US" sz="1200" dirty="0">
                          <a:hlinkClick r:id="rId9"/>
                        </a:rPr>
                        <a:t>photo</a:t>
                      </a:r>
                      <a:r>
                        <a:rPr lang="en-US" sz="1200" dirty="0"/>
                        <a:t>).</a:t>
                      </a:r>
                    </a:p>
                    <a:p>
                      <a:endParaRPr lang="en-US" sz="1200" dirty="0"/>
                    </a:p>
                  </a:txBody>
                  <a:tcPr/>
                </a:tc>
                <a:extLst>
                  <a:ext uri="{0D108BD9-81ED-4DB2-BD59-A6C34878D82A}">
                    <a16:rowId xmlns:a16="http://schemas.microsoft.com/office/drawing/2014/main" val="2333017123"/>
                  </a:ext>
                </a:extLst>
              </a:tr>
            </a:tbl>
          </a:graphicData>
        </a:graphic>
      </p:graphicFrame>
    </p:spTree>
    <p:extLst>
      <p:ext uri="{BB962C8B-B14F-4D97-AF65-F5344CB8AC3E}">
        <p14:creationId xmlns:p14="http://schemas.microsoft.com/office/powerpoint/2010/main" val="105060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652322" cy="523220"/>
          </a:xfrm>
          <a:prstGeom prst="rect">
            <a:avLst/>
          </a:prstGeom>
          <a:noFill/>
        </p:spPr>
        <p:txBody>
          <a:bodyPr wrap="none" rtlCol="0">
            <a:spAutoFit/>
          </a:bodyPr>
          <a:lstStyle/>
          <a:p>
            <a:r>
              <a:rPr lang="en-US" sz="2800" b="1" dirty="0">
                <a:solidFill>
                  <a:srgbClr val="A100FF"/>
                </a:solidFill>
              </a:rPr>
              <a:t>Appendix: Definition Table of AR Platform Selection Criteria 1/2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527560959"/>
              </p:ext>
            </p:extLst>
          </p:nvPr>
        </p:nvGraphicFramePr>
        <p:xfrm>
          <a:off x="203200" y="546100"/>
          <a:ext cx="11779463" cy="4673600"/>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8">
                  <a:txBody>
                    <a:bodyPr/>
                    <a:lstStyle/>
                    <a:p>
                      <a:r>
                        <a:rPr lang="en-US" sz="1200" dirty="0">
                          <a:latin typeface="+mn-lt"/>
                        </a:rPr>
                        <a:t>Usage conditions-specific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Lighting conditions</a:t>
                      </a:r>
                    </a:p>
                  </a:txBody>
                  <a:tcPr/>
                </a:tc>
                <a:tc>
                  <a:txBody>
                    <a:bodyPr/>
                    <a:lstStyle/>
                    <a:p>
                      <a:r>
                        <a:rPr lang="en-US" sz="1200" dirty="0">
                          <a:effectLst/>
                          <a:latin typeface="+mn-lt"/>
                          <a:ea typeface="Arial" panose="020B0604020202020204" pitchFamily="34" charset="0"/>
                        </a:rPr>
                        <a:t>Harsh lighting conditions (too dim or too bright) will require AR platforms whose tracking engine must be robust enough to process live camera feed of degrading quality and detect a marker. </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Network connectivity</a:t>
                      </a:r>
                    </a:p>
                  </a:txBody>
                  <a:tcPr/>
                </a:tc>
                <a:tc>
                  <a:txBody>
                    <a:bodyPr/>
                    <a:lstStyle/>
                    <a:p>
                      <a:r>
                        <a:rPr lang="en-US" sz="1200" dirty="0">
                          <a:effectLst/>
                          <a:latin typeface="+mn-lt"/>
                          <a:ea typeface="Arial" panose="020B0604020202020204" pitchFamily="34" charset="0"/>
                        </a:rPr>
                        <a:t>When deployed in environments without stable internet connection like shopfloors, ideal AR platforms are the ones with offline mode support.</a:t>
                      </a:r>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Noise</a:t>
                      </a:r>
                    </a:p>
                  </a:txBody>
                  <a:tcPr/>
                </a:tc>
                <a:tc>
                  <a:txBody>
                    <a:bodyPr/>
                    <a:lstStyle/>
                    <a:p>
                      <a:pPr>
                        <a:lnSpc>
                          <a:spcPct val="115000"/>
                        </a:lnSpc>
                      </a:pPr>
                      <a:r>
                        <a:rPr lang="en-US" sz="1200" dirty="0">
                          <a:effectLst/>
                          <a:latin typeface="+mn-lt"/>
                          <a:ea typeface="Arial" panose="020B0604020202020204" pitchFamily="34" charset="0"/>
                        </a:rPr>
                        <a:t>When deployed in loud environments like shopfloors, ideal AR platforms are those with noise-cancelling microphones.</a:t>
                      </a: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4-7</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Temperature + Humidity + Drop-safe + Water/dust-proof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deployed in rugged conditions, ideal AR platforms are those built for extreme temperature, humidity, drop-safe, waterproof, and dustproof. </a:t>
                      </a:r>
                    </a:p>
                    <a:p>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8</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Health/ safety compliance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Some use cases will require AR platforms to comply with specific health and safety standards e.g., hardhat integration, medical certifications for clean room usage, eye safety. </a:t>
                      </a:r>
                      <a:endParaRPr lang="en-US" sz="1200" dirty="0">
                        <a:latin typeface="+mn-lt"/>
                      </a:endParaRPr>
                    </a:p>
                  </a:txBody>
                  <a:tcPr/>
                </a:tc>
                <a:extLst>
                  <a:ext uri="{0D108BD9-81ED-4DB2-BD59-A6C34878D82A}">
                    <a16:rowId xmlns:a16="http://schemas.microsoft.com/office/drawing/2014/main" val="2333017123"/>
                  </a:ext>
                </a:extLst>
              </a:tr>
              <a:tr h="370840">
                <a:tc>
                  <a:txBody>
                    <a:bodyPr/>
                    <a:lstStyle/>
                    <a:p>
                      <a:r>
                        <a:rPr lang="en-US" sz="1200" dirty="0">
                          <a:latin typeface="+mn-lt"/>
                        </a:rPr>
                        <a:t>9</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Hand usage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Some tasks require users to use both of their hands e.g., surgeons carrying out a surgery (making AR headsets most ideal) while some tasks occupy only one hand, allowing users to use their other hand to hold a mobile device (making it possible to use </a:t>
                      </a:r>
                      <a:r>
                        <a:rPr lang="en-US" sz="1200" kern="1200" dirty="0" err="1">
                          <a:solidFill>
                            <a:schemeClr val="tx1"/>
                          </a:solidFill>
                          <a:effectLst/>
                          <a:latin typeface="+mn-lt"/>
                          <a:ea typeface="+mn-ea"/>
                          <a:cs typeface="+mn-cs"/>
                        </a:rPr>
                        <a:t>webAR</a:t>
                      </a:r>
                      <a:r>
                        <a:rPr lang="en-US" sz="1200" kern="1200" dirty="0">
                          <a:solidFill>
                            <a:schemeClr val="tx1"/>
                          </a:solidFill>
                          <a:effectLst/>
                          <a:latin typeface="+mn-lt"/>
                          <a:ea typeface="+mn-ea"/>
                          <a:cs typeface="+mn-cs"/>
                        </a:rPr>
                        <a:t> or native AR).</a:t>
                      </a:r>
                      <a:endParaRPr lang="en-US" sz="1200" dirty="0">
                        <a:latin typeface="+mn-lt"/>
                      </a:endParaRPr>
                    </a:p>
                  </a:txBody>
                  <a:tcPr/>
                </a:tc>
                <a:extLst>
                  <a:ext uri="{0D108BD9-81ED-4DB2-BD59-A6C34878D82A}">
                    <a16:rowId xmlns:a16="http://schemas.microsoft.com/office/drawing/2014/main" val="3230049163"/>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10. User interactions</a:t>
                      </a:r>
                    </a:p>
                  </a:txBody>
                  <a:tcPr/>
                </a:tc>
                <a:tc>
                  <a:txBody>
                    <a:bodyPr/>
                    <a:lstStyle/>
                    <a:p>
                      <a:r>
                        <a:rPr lang="en-US" sz="1200" kern="1200" dirty="0">
                          <a:solidFill>
                            <a:schemeClr val="tx1"/>
                          </a:solidFill>
                          <a:effectLst/>
                          <a:latin typeface="+mn-lt"/>
                          <a:ea typeface="+mn-ea"/>
                          <a:cs typeface="+mn-cs"/>
                        </a:rPr>
                        <a:t>Different AR platforms support different built-in user interactions e.g., voice/ gesture/ gaze controls for an intuitive and enhanced user experience. </a:t>
                      </a:r>
                      <a:endParaRPr lang="en-US" sz="1200" dirty="0">
                        <a:latin typeface="+mn-lt"/>
                      </a:endParaRPr>
                    </a:p>
                  </a:txBody>
                  <a:tcPr/>
                </a:tc>
                <a:extLst>
                  <a:ext uri="{0D108BD9-81ED-4DB2-BD59-A6C34878D82A}">
                    <a16:rowId xmlns:a16="http://schemas.microsoft.com/office/drawing/2014/main" val="3984978969"/>
                  </a:ext>
                </a:extLst>
              </a:tr>
              <a:tr h="370840">
                <a:tc>
                  <a:txBody>
                    <a:bodyPr/>
                    <a:lstStyle/>
                    <a:p>
                      <a:r>
                        <a:rPr lang="en-US" sz="1200" dirty="0">
                          <a:latin typeface="+mn-lt"/>
                        </a:rPr>
                        <a:t>11</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11. Movement restrictions</a:t>
                      </a:r>
                    </a:p>
                  </a:txBody>
                  <a:tcPr/>
                </a:tc>
                <a:tc>
                  <a:txBody>
                    <a:bodyPr/>
                    <a:lstStyle/>
                    <a:p>
                      <a:r>
                        <a:rPr lang="en-US" sz="1200" dirty="0">
                          <a:effectLst/>
                          <a:latin typeface="+mn-lt"/>
                          <a:ea typeface="Arial" panose="020B0604020202020204" pitchFamily="34" charset="0"/>
                        </a:rPr>
                        <a:t>Some tasks require users to have a full range of movement (e.g., shopfloor operators), making non-tethered AR headsets, </a:t>
                      </a:r>
                      <a:r>
                        <a:rPr lang="en-US" sz="1200" dirty="0" err="1">
                          <a:effectLst/>
                          <a:latin typeface="+mn-lt"/>
                          <a:ea typeface="Arial" panose="020B0604020202020204" pitchFamily="34" charset="0"/>
                        </a:rPr>
                        <a:t>webAR</a:t>
                      </a:r>
                      <a:r>
                        <a:rPr lang="en-US" sz="1200" dirty="0">
                          <a:effectLst/>
                          <a:latin typeface="+mn-lt"/>
                          <a:ea typeface="Arial" panose="020B0604020202020204" pitchFamily="34" charset="0"/>
                        </a:rPr>
                        <a:t>, and native AR ideal options. Some other tasks require only a limited range of movements, making tethered AR headsets an acceptable option in exchange for better tracking and rendering performance and lower latency since the tethered headset usually is connected to a powerful computer.</a:t>
                      </a:r>
                      <a:endParaRPr lang="en-US" sz="1200" dirty="0">
                        <a:latin typeface="+mn-lt"/>
                      </a:endParaRPr>
                    </a:p>
                  </a:txBody>
                  <a:tcPr/>
                </a:tc>
                <a:extLst>
                  <a:ext uri="{0D108BD9-81ED-4DB2-BD59-A6C34878D82A}">
                    <a16:rowId xmlns:a16="http://schemas.microsoft.com/office/drawing/2014/main" val="3494500468"/>
                  </a:ext>
                </a:extLst>
              </a:tr>
            </a:tbl>
          </a:graphicData>
        </a:graphic>
      </p:graphicFrame>
    </p:spTree>
    <p:extLst>
      <p:ext uri="{BB962C8B-B14F-4D97-AF65-F5344CB8AC3E}">
        <p14:creationId xmlns:p14="http://schemas.microsoft.com/office/powerpoint/2010/main" val="210958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pic>
        <p:nvPicPr>
          <p:cNvPr id="14" name="Picture 13">
            <a:extLst>
              <a:ext uri="{FF2B5EF4-FFF2-40B4-BE49-F238E27FC236}">
                <a16:creationId xmlns:a16="http://schemas.microsoft.com/office/drawing/2014/main" id="{6C3E25DC-C559-1501-7277-F3E45850714A}"/>
              </a:ext>
            </a:extLst>
          </p:cNvPr>
          <p:cNvPicPr>
            <a:picLocks noChangeAspect="1"/>
          </p:cNvPicPr>
          <p:nvPr/>
        </p:nvPicPr>
        <p:blipFill>
          <a:blip r:embed="rId4"/>
          <a:stretch>
            <a:fillRect/>
          </a:stretch>
        </p:blipFill>
        <p:spPr>
          <a:xfrm>
            <a:off x="3598344" y="1190626"/>
            <a:ext cx="4704475" cy="1481565"/>
          </a:xfrm>
          <a:prstGeom prst="rect">
            <a:avLst/>
          </a:prstGeom>
        </p:spPr>
      </p:pic>
      <p:sp>
        <p:nvSpPr>
          <p:cNvPr id="18" name="TextBox 17">
            <a:extLst>
              <a:ext uri="{FF2B5EF4-FFF2-40B4-BE49-F238E27FC236}">
                <a16:creationId xmlns:a16="http://schemas.microsoft.com/office/drawing/2014/main" id="{112447FC-23EC-BCE2-F09E-2980CD596A6E}"/>
              </a:ext>
            </a:extLst>
          </p:cNvPr>
          <p:cNvSpPr txBox="1"/>
          <p:nvPr/>
        </p:nvSpPr>
        <p:spPr>
          <a:xfrm flipH="1">
            <a:off x="232362" y="6152885"/>
            <a:ext cx="8729686" cy="846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P. Milgram, H. </a:t>
            </a:r>
            <a:r>
              <a:rPr lang="en-US" sz="700" err="1"/>
              <a:t>Takemura</a:t>
            </a:r>
            <a:r>
              <a:rPr lang="en-US" sz="700"/>
              <a:t>, A. </a:t>
            </a:r>
            <a:r>
              <a:rPr lang="en-US" sz="700" err="1"/>
              <a:t>Utsumi</a:t>
            </a:r>
            <a:r>
              <a:rPr lang="en-US" sz="700"/>
              <a:t>, and F. </a:t>
            </a:r>
            <a:r>
              <a:rPr lang="en-US" sz="700" err="1"/>
              <a:t>Kishino</a:t>
            </a:r>
            <a:r>
              <a:rPr lang="en-US" sz="700"/>
              <a:t>, "Augmented reality: A class of displays on the reality-virtuality continuum," in </a:t>
            </a:r>
            <a:r>
              <a:rPr lang="en-US" sz="700" err="1"/>
              <a:t>Telemanipulator</a:t>
            </a:r>
            <a:r>
              <a:rPr lang="en-US" sz="700"/>
              <a:t> and telepresence technologies, 1995, vol. 2351: </a:t>
            </a:r>
            <a:r>
              <a:rPr lang="en-US" sz="700" err="1"/>
              <a:t>Spie</a:t>
            </a:r>
            <a:r>
              <a:rPr lang="en-US" sz="700"/>
              <a:t>, pp. 282-292.</a:t>
            </a:r>
          </a:p>
          <a:p>
            <a:pPr lvl="0">
              <a:defRPr/>
            </a:pPr>
            <a:r>
              <a:rPr lang="en-US" sz="700"/>
              <a:t>Photo credits:</a:t>
            </a:r>
          </a:p>
          <a:p>
            <a:pPr lvl="0">
              <a:defRPr/>
            </a:pPr>
            <a:r>
              <a:rPr lang="en-US" sz="700">
                <a:hlinkClick r:id="rId5"/>
              </a:rPr>
              <a:t>https://gfycat.com/animatedmadbobcat </a:t>
            </a:r>
          </a:p>
          <a:p>
            <a:pPr lvl="0">
              <a:defRPr/>
            </a:pPr>
            <a:r>
              <a:rPr lang="en-US" sz="700">
                <a:hlinkClick r:id="rId5"/>
              </a:rPr>
              <a:t>https://observer.com/2022/10/microsoft-teams-goes-virtual-and-avatars-finally-get-legs-as-mark-zuckerberg-announces-new-metaverse-developments/</a:t>
            </a:r>
            <a:r>
              <a:rPr lang="en-US" sz="700"/>
              <a:t> </a:t>
            </a:r>
          </a:p>
          <a:p>
            <a:pPr lvl="0">
              <a:defRPr/>
            </a:pPr>
            <a:r>
              <a:rPr lang="en-US" sz="700">
                <a:hlinkClick r:id="rId6"/>
              </a:rPr>
              <a:t>https://www.rtlnieuws.nl/tech/artikel/5264551/microsoft-stort-zich-op-metaverse-teams-krijgt-live-3d-avatars</a:t>
            </a:r>
            <a:r>
              <a:rPr lang="en-US" sz="700"/>
              <a:t> </a:t>
            </a:r>
          </a:p>
          <a:p>
            <a:pPr lvl="0">
              <a:defRPr/>
            </a:pPr>
            <a:r>
              <a:rPr lang="en-US" sz="700"/>
              <a:t> </a:t>
            </a:r>
            <a:endParaRPr lang="en-US" sz="700" b="0" i="0" u="sng">
              <a:solidFill>
                <a:srgbClr val="1155CC"/>
              </a:solidFill>
              <a:effectLst/>
            </a:endParaRPr>
          </a:p>
          <a:p>
            <a:endParaRPr lang="en-US" sz="700"/>
          </a:p>
        </p:txBody>
      </p:sp>
      <p:pic>
        <p:nvPicPr>
          <p:cNvPr id="1026" name="Picture 2" descr="Microsoft Teams Goes Virtual and Avatars Finally Get Legs as Mark  Zuckerberg Announces New Metaverse Developments | Observer">
            <a:extLst>
              <a:ext uri="{FF2B5EF4-FFF2-40B4-BE49-F238E27FC236}">
                <a16:creationId xmlns:a16="http://schemas.microsoft.com/office/drawing/2014/main" id="{27C425DC-16B0-1FD0-7BDB-00CFAF76E3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5264" y="3376670"/>
            <a:ext cx="3840001" cy="216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A1620B-734C-4EEE-9164-2B29E6D4F6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1673" y="3386268"/>
            <a:ext cx="3840000" cy="216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A7658CB9-109B-A01F-F499-C54215CC00E0}"/>
              </a:ext>
            </a:extLst>
          </p:cNvPr>
          <p:cNvCxnSpPr>
            <a:cxnSpLocks/>
          </p:cNvCxnSpPr>
          <p:nvPr/>
        </p:nvCxnSpPr>
        <p:spPr>
          <a:xfrm flipH="1">
            <a:off x="2176463" y="2139949"/>
            <a:ext cx="2428043" cy="1069976"/>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512000C-085C-6CCA-129C-3BAAA578D505}"/>
              </a:ext>
            </a:extLst>
          </p:cNvPr>
          <p:cNvCxnSpPr/>
          <p:nvPr/>
        </p:nvCxnSpPr>
        <p:spPr>
          <a:xfrm>
            <a:off x="8043257" y="2205038"/>
            <a:ext cx="1243618" cy="1042987"/>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59A52F0-8E1D-AFE3-0A4F-26B9F57E4201}"/>
              </a:ext>
            </a:extLst>
          </p:cNvPr>
          <p:cNvCxnSpPr/>
          <p:nvPr/>
        </p:nvCxnSpPr>
        <p:spPr>
          <a:xfrm>
            <a:off x="7158038" y="2147888"/>
            <a:ext cx="0" cy="1100137"/>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483A80F3-D2C4-F95E-8B83-DA1E7681CF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4664" y="3345277"/>
            <a:ext cx="1232919" cy="220000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D1DA842-792B-C266-FA8F-B1DAD357027E}"/>
              </a:ext>
            </a:extLst>
          </p:cNvPr>
          <p:cNvGrpSpPr/>
          <p:nvPr/>
        </p:nvGrpSpPr>
        <p:grpSpPr>
          <a:xfrm>
            <a:off x="95202" y="110946"/>
            <a:ext cx="8121582" cy="803903"/>
            <a:chOff x="95202" y="110946"/>
            <a:chExt cx="8121582" cy="803903"/>
          </a:xfrm>
        </p:grpSpPr>
        <p:sp>
          <p:nvSpPr>
            <p:cNvPr id="6" name="TextBox 5">
              <a:extLst>
                <a:ext uri="{FF2B5EF4-FFF2-40B4-BE49-F238E27FC236}">
                  <a16:creationId xmlns:a16="http://schemas.microsoft.com/office/drawing/2014/main" id="{0205A9BF-C02A-5BFE-2B40-7312F55467BB}"/>
                </a:ext>
              </a:extLst>
            </p:cNvPr>
            <p:cNvSpPr txBox="1"/>
            <p:nvPr/>
          </p:nvSpPr>
          <p:spPr>
            <a:xfrm>
              <a:off x="95202" y="391629"/>
              <a:ext cx="8121582" cy="523220"/>
            </a:xfrm>
            <a:prstGeom prst="rect">
              <a:avLst/>
            </a:prstGeom>
            <a:noFill/>
          </p:spPr>
          <p:txBody>
            <a:bodyPr wrap="none" rtlCol="0">
              <a:spAutoFit/>
            </a:bodyPr>
            <a:lstStyle/>
            <a:p>
              <a:r>
                <a:rPr lang="en-US" sz="2800" b="1" dirty="0">
                  <a:solidFill>
                    <a:srgbClr val="A100FF"/>
                  </a:solidFill>
                </a:rPr>
                <a:t>Augmented Reality (AR) 101: Mixed Reality Spectrum</a:t>
              </a:r>
            </a:p>
          </p:txBody>
        </p:sp>
        <p:grpSp>
          <p:nvGrpSpPr>
            <p:cNvPr id="7" name="Group 6">
              <a:extLst>
                <a:ext uri="{FF2B5EF4-FFF2-40B4-BE49-F238E27FC236}">
                  <a16:creationId xmlns:a16="http://schemas.microsoft.com/office/drawing/2014/main" id="{A34093F8-B228-2F51-3959-8B8D9EDAAB67}"/>
                </a:ext>
              </a:extLst>
            </p:cNvPr>
            <p:cNvGrpSpPr/>
            <p:nvPr/>
          </p:nvGrpSpPr>
          <p:grpSpPr>
            <a:xfrm>
              <a:off x="165824" y="110946"/>
              <a:ext cx="7562100" cy="324000"/>
              <a:chOff x="165824" y="85547"/>
              <a:chExt cx="5465613" cy="252013"/>
            </a:xfrm>
          </p:grpSpPr>
          <p:sp>
            <p:nvSpPr>
              <p:cNvPr id="8" name="Arrow: Pentagon 7">
                <a:extLst>
                  <a:ext uri="{FF2B5EF4-FFF2-40B4-BE49-F238E27FC236}">
                    <a16:creationId xmlns:a16="http://schemas.microsoft.com/office/drawing/2014/main" id="{01246D0C-3294-704F-5B32-D488DFFC332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9" name="Arrow: Chevron 8">
                <a:extLst>
                  <a:ext uri="{FF2B5EF4-FFF2-40B4-BE49-F238E27FC236}">
                    <a16:creationId xmlns:a16="http://schemas.microsoft.com/office/drawing/2014/main" id="{046F90B8-B7F1-504D-B5F0-469EF0044977}"/>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10" name="Arrow: Chevron 9">
                <a:extLst>
                  <a:ext uri="{FF2B5EF4-FFF2-40B4-BE49-F238E27FC236}">
                    <a16:creationId xmlns:a16="http://schemas.microsoft.com/office/drawing/2014/main" id="{BBA3FA20-C1EA-D90E-13E5-3E2803610A53}"/>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1" name="Arrow: Chevron 10">
                <a:extLst>
                  <a:ext uri="{FF2B5EF4-FFF2-40B4-BE49-F238E27FC236}">
                    <a16:creationId xmlns:a16="http://schemas.microsoft.com/office/drawing/2014/main" id="{AB1F09D8-5207-6A95-FC05-F4EB3FB45F3C}"/>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2" name="Arrow: Chevron 11">
                <a:extLst>
                  <a:ext uri="{FF2B5EF4-FFF2-40B4-BE49-F238E27FC236}">
                    <a16:creationId xmlns:a16="http://schemas.microsoft.com/office/drawing/2014/main" id="{52AB3468-D085-E112-6F2D-616DAA63B8EA}"/>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spTree>
    <p:extLst>
      <p:ext uri="{BB962C8B-B14F-4D97-AF65-F5344CB8AC3E}">
        <p14:creationId xmlns:p14="http://schemas.microsoft.com/office/powerpoint/2010/main" val="200833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652322" cy="523220"/>
          </a:xfrm>
          <a:prstGeom prst="rect">
            <a:avLst/>
          </a:prstGeom>
          <a:noFill/>
        </p:spPr>
        <p:txBody>
          <a:bodyPr wrap="none" rtlCol="0">
            <a:spAutoFit/>
          </a:bodyPr>
          <a:lstStyle/>
          <a:p>
            <a:r>
              <a:rPr lang="en-US" sz="2800" b="1" dirty="0">
                <a:solidFill>
                  <a:srgbClr val="A100FF"/>
                </a:solidFill>
              </a:rPr>
              <a:t>Appendix: Definition Table of AR Platform Selection Criteria 2/2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1133731046"/>
              </p:ext>
            </p:extLst>
          </p:nvPr>
        </p:nvGraphicFramePr>
        <p:xfrm>
          <a:off x="203200" y="546100"/>
          <a:ext cx="11779463" cy="5398897"/>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11">
                  <a:txBody>
                    <a:bodyPr/>
                    <a:lstStyle/>
                    <a:p>
                      <a:r>
                        <a:rPr lang="en-US" sz="1200" dirty="0">
                          <a:latin typeface="+mn-lt"/>
                        </a:rPr>
                        <a:t>Hardware-specific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Battery life</a:t>
                      </a:r>
                    </a:p>
                  </a:txBody>
                  <a:tcPr/>
                </a:tc>
                <a:tc>
                  <a:txBody>
                    <a:bodyPr/>
                    <a:lstStyle/>
                    <a:p>
                      <a:r>
                        <a:rPr lang="en-US" sz="1200" kern="1200" dirty="0">
                          <a:solidFill>
                            <a:schemeClr val="tx1"/>
                          </a:solidFill>
                          <a:effectLst/>
                          <a:latin typeface="+mn-lt"/>
                          <a:ea typeface="+mn-ea"/>
                          <a:cs typeface="+mn-cs"/>
                        </a:rPr>
                        <a:t>The longer the battery life, the fewer charges are required between usage. </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r>
                        <a:rPr lang="en-US" sz="1200">
                          <a:solidFill>
                            <a:schemeClr val="tx1"/>
                          </a:solidFill>
                          <a:latin typeface="+mn-lt"/>
                          <a:ea typeface="+mn-lt"/>
                          <a:cs typeface="+mn-lt"/>
                        </a:rPr>
                        <a:t>Device weight</a:t>
                      </a:r>
                      <a:endParaRPr lang="en-US" sz="1200" dirty="0">
                        <a:solidFill>
                          <a:schemeClr val="tx1"/>
                        </a:solidFill>
                        <a:latin typeface="+mn-lt"/>
                        <a:ea typeface="+mn-lt"/>
                        <a:cs typeface="+mn-lt"/>
                      </a:endParaRPr>
                    </a:p>
                  </a:txBody>
                  <a:tcPr/>
                </a:tc>
                <a:tc>
                  <a:txBody>
                    <a:bodyPr/>
                    <a:lstStyle/>
                    <a:p>
                      <a:r>
                        <a:rPr lang="en-US" sz="1200" dirty="0">
                          <a:effectLst/>
                          <a:latin typeface="+mn-lt"/>
                          <a:ea typeface="Arial" panose="020B0604020202020204" pitchFamily="34" charset="0"/>
                        </a:rPr>
                        <a:t>The heavier the device, the more fatigue it causes, especially head fatigue when using AR headsets. </a:t>
                      </a:r>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Field-of-view (</a:t>
                      </a:r>
                      <a:r>
                        <a:rPr lang="en-US" sz="1200" dirty="0" err="1">
                          <a:solidFill>
                            <a:schemeClr val="tx1"/>
                          </a:solidFill>
                          <a:latin typeface="+mn-lt"/>
                          <a:ea typeface="+mn-lt"/>
                          <a:cs typeface="+mn-lt"/>
                        </a:rPr>
                        <a:t>FoV</a:t>
                      </a:r>
                      <a:r>
                        <a:rPr lang="en-US" sz="1200" dirty="0">
                          <a:solidFill>
                            <a:schemeClr val="tx1"/>
                          </a:solidFill>
                          <a:latin typeface="+mn-lt"/>
                          <a:ea typeface="+mn-lt"/>
                          <a:cs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pPr>
                        <a:lnSpc>
                          <a:spcPct val="115000"/>
                        </a:lnSpc>
                      </a:pPr>
                      <a:r>
                        <a:rPr lang="en-US" sz="1200" kern="1200" dirty="0">
                          <a:solidFill>
                            <a:schemeClr val="tx1"/>
                          </a:solidFill>
                          <a:effectLst/>
                          <a:latin typeface="+mn-lt"/>
                          <a:ea typeface="+mn-ea"/>
                          <a:cs typeface="+mn-cs"/>
                        </a:rPr>
                        <a:t>The wider the </a:t>
                      </a:r>
                      <a:r>
                        <a:rPr lang="en-US" sz="1200" kern="1200" dirty="0" err="1">
                          <a:solidFill>
                            <a:schemeClr val="tx1"/>
                          </a:solidFill>
                          <a:effectLst/>
                          <a:latin typeface="+mn-lt"/>
                          <a:ea typeface="+mn-ea"/>
                          <a:cs typeface="+mn-cs"/>
                        </a:rPr>
                        <a:t>FoV</a:t>
                      </a:r>
                      <a:r>
                        <a:rPr lang="en-US" sz="1200" kern="1200" dirty="0">
                          <a:solidFill>
                            <a:schemeClr val="tx1"/>
                          </a:solidFill>
                          <a:effectLst/>
                          <a:latin typeface="+mn-lt"/>
                          <a:ea typeface="+mn-ea"/>
                          <a:cs typeface="+mn-cs"/>
                        </a:rPr>
                        <a:t>, the bigger virtual contents users can view and the more immersive the AR experience feels. For virtual product prototyping, a big FOV is preferable while for other use cases such as an AR monitoring dashboard for factory equipment, an average sized </a:t>
                      </a:r>
                      <a:r>
                        <a:rPr lang="en-US" sz="1200" kern="1200" dirty="0" err="1">
                          <a:solidFill>
                            <a:schemeClr val="tx1"/>
                          </a:solidFill>
                          <a:effectLst/>
                          <a:latin typeface="+mn-lt"/>
                          <a:ea typeface="+mn-ea"/>
                          <a:cs typeface="+mn-cs"/>
                        </a:rPr>
                        <a:t>FoV</a:t>
                      </a:r>
                      <a:r>
                        <a:rPr lang="en-US" sz="1200" kern="1200" dirty="0">
                          <a:solidFill>
                            <a:schemeClr val="tx1"/>
                          </a:solidFill>
                          <a:effectLst/>
                          <a:latin typeface="+mn-lt"/>
                          <a:ea typeface="+mn-ea"/>
                          <a:cs typeface="+mn-cs"/>
                        </a:rPr>
                        <a:t> might be acceptable. </a:t>
                      </a: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4</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Camera resolution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r>
                        <a:rPr lang="en-US" sz="1200" kern="1200" dirty="0">
                          <a:solidFill>
                            <a:schemeClr val="tx1"/>
                          </a:solidFill>
                          <a:effectLst/>
                          <a:latin typeface="+mn-lt"/>
                          <a:ea typeface="+mn-ea"/>
                          <a:cs typeface="+mn-cs"/>
                        </a:rPr>
                        <a:t>The higher the camera resolution, the higher quality video the camera can capture. It is valuable, for example, when the live camera is streamed to a remote worker for the use case of AR-guided remote assistance.</a:t>
                      </a:r>
                    </a:p>
                  </a:txBody>
                  <a:tcPr/>
                </a:tc>
                <a:extLst>
                  <a:ext uri="{0D108BD9-81ED-4DB2-BD59-A6C34878D82A}">
                    <a16:rowId xmlns:a16="http://schemas.microsoft.com/office/drawing/2014/main" val="4288476885"/>
                  </a:ext>
                </a:extLst>
              </a:tr>
              <a:tr h="370840">
                <a:tc>
                  <a:txBody>
                    <a:bodyPr/>
                    <a:lstStyle/>
                    <a:p>
                      <a:r>
                        <a:rPr lang="en-US" sz="1200" dirty="0">
                          <a:latin typeface="+mn-lt"/>
                        </a:rPr>
                        <a:t>5</a:t>
                      </a:r>
                    </a:p>
                  </a:txBody>
                  <a:tcPr/>
                </a:tc>
                <a:tc vMerge="1">
                  <a:txBody>
                    <a:bodyPr/>
                    <a:lstStyle/>
                    <a:p>
                      <a:endParaRPr lang="en-US" sz="1200" dirty="0">
                        <a:latin typeface="+mn-lt"/>
                      </a:endParaRPr>
                    </a:p>
                  </a:txBody>
                  <a:tcPr/>
                </a:tc>
                <a:tc>
                  <a:txBody>
                    <a:bodyPr/>
                    <a:lstStyle/>
                    <a:p>
                      <a:r>
                        <a:rPr lang="en-US" sz="1200" dirty="0">
                          <a:latin typeface="+mn-lt"/>
                        </a:rPr>
                        <a:t>Display resolution</a:t>
                      </a:r>
                    </a:p>
                  </a:txBody>
                  <a:tcPr/>
                </a:tc>
                <a:tc>
                  <a:txBody>
                    <a:bodyPr/>
                    <a:lstStyle/>
                    <a:p>
                      <a:r>
                        <a:rPr lang="en-US" sz="1200" kern="1200" dirty="0">
                          <a:solidFill>
                            <a:schemeClr val="tx1"/>
                          </a:solidFill>
                          <a:effectLst/>
                          <a:latin typeface="+mn-lt"/>
                          <a:ea typeface="+mn-ea"/>
                          <a:cs typeface="+mn-cs"/>
                        </a:rPr>
                        <a:t>The higher the display resolution, the higher fidelity the virtual contents are. </a:t>
                      </a:r>
                      <a:endParaRPr lang="en-US" sz="1200" dirty="0">
                        <a:latin typeface="+mn-lt"/>
                      </a:endParaRPr>
                    </a:p>
                  </a:txBody>
                  <a:tcPr/>
                </a:tc>
                <a:extLst>
                  <a:ext uri="{0D108BD9-81ED-4DB2-BD59-A6C34878D82A}">
                    <a16:rowId xmlns:a16="http://schemas.microsoft.com/office/drawing/2014/main" val="2333017123"/>
                  </a:ext>
                </a:extLst>
              </a:tr>
              <a:tr h="370840">
                <a:tc>
                  <a:txBody>
                    <a:bodyPr/>
                    <a:lstStyle/>
                    <a:p>
                      <a:r>
                        <a:rPr lang="en-US" sz="1200" dirty="0">
                          <a:latin typeface="+mn-lt"/>
                        </a:rPr>
                        <a:t>6</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Refresh rate</a:t>
                      </a:r>
                    </a:p>
                  </a:txBody>
                  <a:tcPr/>
                </a:tc>
                <a:tc>
                  <a:txBody>
                    <a:bodyPr/>
                    <a:lstStyle/>
                    <a:p>
                      <a:r>
                        <a:rPr lang="en-US" sz="1200" kern="1200" dirty="0">
                          <a:solidFill>
                            <a:schemeClr val="tx1"/>
                          </a:solidFill>
                          <a:effectLst/>
                          <a:latin typeface="+mn-lt"/>
                          <a:ea typeface="+mn-ea"/>
                          <a:cs typeface="+mn-cs"/>
                        </a:rPr>
                        <a:t>The higher refresh rate, the smoother the virtual contents appear.</a:t>
                      </a:r>
                      <a:endParaRPr lang="en-US" sz="1200" dirty="0">
                        <a:latin typeface="+mn-lt"/>
                      </a:endParaRPr>
                    </a:p>
                  </a:txBody>
                  <a:tcPr/>
                </a:tc>
                <a:extLst>
                  <a:ext uri="{0D108BD9-81ED-4DB2-BD59-A6C34878D82A}">
                    <a16:rowId xmlns:a16="http://schemas.microsoft.com/office/drawing/2014/main" val="3230049163"/>
                  </a:ext>
                </a:extLst>
              </a:tr>
              <a:tr h="370840">
                <a:tc>
                  <a:txBody>
                    <a:bodyPr/>
                    <a:lstStyle/>
                    <a:p>
                      <a:r>
                        <a:rPr lang="en-US" sz="1200" dirty="0">
                          <a:solidFill>
                            <a:schemeClr val="tx1"/>
                          </a:solidFill>
                          <a:latin typeface="+mn-lt"/>
                          <a:ea typeface="+mn-lt"/>
                          <a:cs typeface="+mn-lt"/>
                        </a:rPr>
                        <a:t>7-9</a:t>
                      </a:r>
                      <a:endParaRPr lang="en-US" sz="1200" dirty="0">
                        <a:latin typeface="+mn-lt"/>
                      </a:endParaRP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Storage + computation + remote rendering</a:t>
                      </a:r>
                    </a:p>
                  </a:txBody>
                  <a:tcPr/>
                </a:tc>
                <a:tc>
                  <a:txBody>
                    <a:bodyPr/>
                    <a:lstStyle/>
                    <a:p>
                      <a:pPr>
                        <a:lnSpc>
                          <a:spcPct val="115000"/>
                        </a:lnSpc>
                      </a:pPr>
                      <a:r>
                        <a:rPr lang="en-US" sz="1200" dirty="0">
                          <a:effectLst/>
                          <a:latin typeface="+mn-lt"/>
                          <a:ea typeface="Arial" panose="020B0604020202020204" pitchFamily="34" charset="0"/>
                        </a:rPr>
                        <a:t>Storage, computation, and remote rendering dictate how much tracking and rendering can be performed locally on the AR device (no latency) or remotely in the cloud (requiring less powerful AR devices but results in higher latency).</a:t>
                      </a:r>
                    </a:p>
                  </a:txBody>
                  <a:tcPr marL="68580" marR="68580" marT="0" marB="0"/>
                </a:tc>
                <a:extLst>
                  <a:ext uri="{0D108BD9-81ED-4DB2-BD59-A6C34878D82A}">
                    <a16:rowId xmlns:a16="http://schemas.microsoft.com/office/drawing/2014/main" val="3984978969"/>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Cross-device development</a:t>
                      </a:r>
                    </a:p>
                  </a:txBody>
                  <a:tcPr/>
                </a:tc>
                <a:tc>
                  <a:txBody>
                    <a:bodyPr/>
                    <a:lstStyle/>
                    <a:p>
                      <a:r>
                        <a:rPr lang="en-US" sz="1200" dirty="0">
                          <a:effectLst/>
                          <a:latin typeface="+mn-lt"/>
                          <a:ea typeface="Arial" panose="020B0604020202020204" pitchFamily="34" charset="0"/>
                        </a:rPr>
                        <a:t>Allows developers to develop a WebAR, native AR, and AR-on-headset application once and deploy the application on multiple browsers, Android/ iOS devices, and AR headsets, respectively.</a:t>
                      </a:r>
                      <a:endParaRPr lang="en-US" sz="1200" dirty="0">
                        <a:latin typeface="+mn-lt"/>
                      </a:endParaRPr>
                    </a:p>
                  </a:txBody>
                  <a:tcPr/>
                </a:tc>
                <a:extLst>
                  <a:ext uri="{0D108BD9-81ED-4DB2-BD59-A6C34878D82A}">
                    <a16:rowId xmlns:a16="http://schemas.microsoft.com/office/drawing/2014/main" val="3494500468"/>
                  </a:ext>
                </a:extLst>
              </a:tr>
              <a:tr h="370840">
                <a:tc>
                  <a:txBody>
                    <a:bodyPr/>
                    <a:lstStyle/>
                    <a:p>
                      <a:r>
                        <a:rPr lang="en-US" sz="1200" dirty="0">
                          <a:latin typeface="+mn-lt"/>
                        </a:rPr>
                        <a:t>11</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App download required</a:t>
                      </a:r>
                    </a:p>
                  </a:txBody>
                  <a:tcPr/>
                </a:tc>
                <a:tc>
                  <a:txBody>
                    <a:bodyPr/>
                    <a:lstStyle/>
                    <a:p>
                      <a:r>
                        <a:rPr lang="en-US" sz="1200" dirty="0">
                          <a:effectLst/>
                          <a:latin typeface="+mn-lt"/>
                          <a:ea typeface="Arial" panose="020B0604020202020204" pitchFamily="34" charset="0"/>
                        </a:rPr>
                        <a:t>Refers to if a user needs to download and install the AR app to their device. WebAR is the only platform that does not require users to download and install WebAR apps since WebAR runs directly from a browser, giving it an advantage over native AR and AR headsets. </a:t>
                      </a:r>
                      <a:endParaRPr lang="en-US" sz="1200" dirty="0">
                        <a:latin typeface="+mn-lt"/>
                      </a:endParaRPr>
                    </a:p>
                  </a:txBody>
                  <a:tcPr/>
                </a:tc>
                <a:extLst>
                  <a:ext uri="{0D108BD9-81ED-4DB2-BD59-A6C34878D82A}">
                    <a16:rowId xmlns:a16="http://schemas.microsoft.com/office/drawing/2014/main" val="3342269259"/>
                  </a:ext>
                </a:extLst>
              </a:tr>
              <a:tr h="370840">
                <a:tc>
                  <a:txBody>
                    <a:bodyPr/>
                    <a:lstStyle/>
                    <a:p>
                      <a:r>
                        <a:rPr lang="en-US" sz="1200" dirty="0">
                          <a:latin typeface="+mn-lt"/>
                        </a:rPr>
                        <a:t>12</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Heat distribution</a:t>
                      </a:r>
                    </a:p>
                  </a:txBody>
                  <a:tcPr/>
                </a:tc>
                <a:tc>
                  <a:txBody>
                    <a:bodyPr/>
                    <a:lstStyle/>
                    <a:p>
                      <a:r>
                        <a:rPr lang="en-US" sz="1200" dirty="0">
                          <a:effectLst/>
                          <a:latin typeface="+mn-lt"/>
                          <a:ea typeface="Arial" panose="020B0604020202020204" pitchFamily="34" charset="0"/>
                        </a:rPr>
                        <a:t>Refers to how much heat an AR device produces while running and how fast the heat can dissipate because of the thermal model of the AR device. This factor is important because heating AR devices, especially AR headsets, can cause skin burns and affect user experience. </a:t>
                      </a:r>
                      <a:endParaRPr lang="en-US" sz="1200" dirty="0">
                        <a:latin typeface="+mn-lt"/>
                      </a:endParaRPr>
                    </a:p>
                  </a:txBody>
                  <a:tcPr/>
                </a:tc>
                <a:extLst>
                  <a:ext uri="{0D108BD9-81ED-4DB2-BD59-A6C34878D82A}">
                    <a16:rowId xmlns:a16="http://schemas.microsoft.com/office/drawing/2014/main" val="1392515167"/>
                  </a:ext>
                </a:extLst>
              </a:tr>
              <a:tr h="370840">
                <a:tc>
                  <a:txBody>
                    <a:bodyPr/>
                    <a:lstStyle/>
                    <a:p>
                      <a:r>
                        <a:rPr lang="en-US" sz="1200" dirty="0">
                          <a:latin typeface="+mn-lt"/>
                        </a:rPr>
                        <a:t>13</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ea typeface="+mn-lt"/>
                          <a:cs typeface="+mn-lt"/>
                        </a:rPr>
                        <a:t>Cost: hardware + subscription</a:t>
                      </a:r>
                    </a:p>
                  </a:txBody>
                  <a:tcPr/>
                </a:tc>
                <a:tc>
                  <a:txBody>
                    <a:bodyPr/>
                    <a:lstStyle/>
                    <a:p>
                      <a:r>
                        <a:rPr lang="en-US" sz="1200" kern="1200" dirty="0">
                          <a:solidFill>
                            <a:schemeClr val="tx1"/>
                          </a:solidFill>
                          <a:effectLst/>
                          <a:latin typeface="+mn-lt"/>
                          <a:ea typeface="+mn-ea"/>
                          <a:cs typeface="+mn-cs"/>
                        </a:rPr>
                        <a:t>Refers to the cost of using the AR platforms (hardware cost + subscription cost).</a:t>
                      </a:r>
                      <a:endParaRPr lang="en-US" sz="1200" dirty="0">
                        <a:latin typeface="+mn-lt"/>
                      </a:endParaRPr>
                    </a:p>
                  </a:txBody>
                  <a:tcPr/>
                </a:tc>
                <a:extLst>
                  <a:ext uri="{0D108BD9-81ED-4DB2-BD59-A6C34878D82A}">
                    <a16:rowId xmlns:a16="http://schemas.microsoft.com/office/drawing/2014/main" val="39696256"/>
                  </a:ext>
                </a:extLst>
              </a:tr>
            </a:tbl>
          </a:graphicData>
        </a:graphic>
      </p:graphicFrame>
    </p:spTree>
    <p:extLst>
      <p:ext uri="{BB962C8B-B14F-4D97-AF65-F5344CB8AC3E}">
        <p14:creationId xmlns:p14="http://schemas.microsoft.com/office/powerpoint/2010/main" val="782072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700733" cy="523220"/>
          </a:xfrm>
          <a:prstGeom prst="rect">
            <a:avLst/>
          </a:prstGeom>
          <a:noFill/>
        </p:spPr>
        <p:txBody>
          <a:bodyPr wrap="none" rtlCol="0">
            <a:spAutoFit/>
          </a:bodyPr>
          <a:lstStyle/>
          <a:p>
            <a:r>
              <a:rPr lang="en-US" sz="2800" b="1" dirty="0">
                <a:solidFill>
                  <a:srgbClr val="A100FF"/>
                </a:solidFill>
              </a:rPr>
              <a:t>Appendix: Definition Table of AR Dev. Tool Selection Criteria 1/2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997064482"/>
              </p:ext>
            </p:extLst>
          </p:nvPr>
        </p:nvGraphicFramePr>
        <p:xfrm>
          <a:off x="203200" y="546100"/>
          <a:ext cx="11779463" cy="4470146"/>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1-7</a:t>
                      </a:r>
                    </a:p>
                  </a:txBody>
                  <a:tcPr/>
                </a:tc>
                <a:tc rowSpan="6">
                  <a:txBody>
                    <a:bodyPr/>
                    <a:lstStyle/>
                    <a:p>
                      <a:r>
                        <a:rPr lang="en-US" sz="1200" dirty="0">
                          <a:latin typeface="+mn-lt"/>
                        </a:rPr>
                        <a:t>Tracking capabilities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Fiducial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Image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Face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Location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Object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Surface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Spatial tracking</a:t>
                      </a:r>
                    </a:p>
                  </a:txBody>
                  <a:tcPr/>
                </a:tc>
                <a:tc>
                  <a:txBody>
                    <a:bodyPr/>
                    <a:lstStyle/>
                    <a:p>
                      <a:pPr>
                        <a:lnSpc>
                          <a:spcPct val="115000"/>
                        </a:lnSpc>
                      </a:pPr>
                      <a:r>
                        <a:rPr lang="en-US" sz="1200" dirty="0">
                          <a:effectLst/>
                          <a:latin typeface="+mn-lt"/>
                          <a:ea typeface="Arial" panose="020B0604020202020204" pitchFamily="34" charset="0"/>
                        </a:rPr>
                        <a:t>Different use cases require different tracking techniques.</a:t>
                      </a:r>
                    </a:p>
                    <a:p>
                      <a:pPr>
                        <a:lnSpc>
                          <a:spcPct val="115000"/>
                        </a:lnSpc>
                      </a:pPr>
                      <a:r>
                        <a:rPr lang="en-US" sz="1200" dirty="0">
                          <a:effectLst/>
                          <a:latin typeface="+mn-lt"/>
                          <a:ea typeface="Arial" panose="020B0604020202020204" pitchFamily="34" charset="0"/>
                        </a:rPr>
                        <a:t> </a:t>
                      </a:r>
                    </a:p>
                    <a:p>
                      <a:r>
                        <a:rPr lang="en-US" sz="1200" dirty="0">
                          <a:effectLst/>
                          <a:latin typeface="+mn-lt"/>
                          <a:ea typeface="Arial" panose="020B0604020202020204" pitchFamily="34" charset="0"/>
                        </a:rPr>
                        <a:t>In the example of an art book in </a:t>
                      </a:r>
                      <a:r>
                        <a:rPr lang="en-US" sz="1200" dirty="0">
                          <a:effectLst/>
                          <a:latin typeface="+mn-lt"/>
                          <a:ea typeface="Arial" panose="020B0604020202020204" pitchFamily="34" charset="0"/>
                          <a:hlinkClick r:id="rId2"/>
                        </a:rPr>
                        <a:t>here</a:t>
                      </a:r>
                      <a:r>
                        <a:rPr lang="en-US" sz="1200" dirty="0">
                          <a:effectLst/>
                          <a:latin typeface="+mn-lt"/>
                          <a:ea typeface="Arial" panose="020B0604020202020204" pitchFamily="34" charset="0"/>
                        </a:rPr>
                        <a:t>, the art book is implemented using an image tracking engine which allows users to scan an image of a sculpture in the artbook and view a 3D model of the sculpture rendered on top of the image. On the other hand, spatial tracking is more appropriate for implementing, say, an AR-guided evacuation route for an underground mine since it would not be feasible to attach image markers to rock faces and make sure the image markers stay put.</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8</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Depth tracking</a:t>
                      </a:r>
                    </a:p>
                  </a:txBody>
                  <a:tcPr/>
                </a:tc>
                <a:tc>
                  <a:txBody>
                    <a:bodyPr/>
                    <a:lstStyle/>
                    <a:p>
                      <a:pPr>
                        <a:lnSpc>
                          <a:spcPct val="115000"/>
                        </a:lnSpc>
                      </a:pPr>
                      <a:r>
                        <a:rPr lang="en-US" sz="1200" dirty="0">
                          <a:effectLst/>
                          <a:latin typeface="+mn-lt"/>
                          <a:ea typeface="Arial" panose="020B0604020202020204" pitchFamily="34" charset="0"/>
                        </a:rPr>
                        <a:t>Depth tracking is an additional capability of tracking engines to understand the physical environment. With depth knowledge, tracking engines can instruct rendering engines to occlude virtual objects if they are behind physical objects for a more realistic experience. </a:t>
                      </a:r>
                    </a:p>
                    <a:p>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9</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Other tracking</a:t>
                      </a:r>
                    </a:p>
                  </a:txBody>
                  <a:tcPr/>
                </a:tc>
                <a:tc>
                  <a:txBody>
                    <a:bodyPr/>
                    <a:lstStyle/>
                    <a:p>
                      <a:pPr>
                        <a:lnSpc>
                          <a:spcPct val="115000"/>
                        </a:lnSpc>
                      </a:pPr>
                      <a:r>
                        <a:rPr lang="en-US" sz="1200" dirty="0">
                          <a:effectLst/>
                          <a:latin typeface="+mn-lt"/>
                          <a:ea typeface="Arial" panose="020B0604020202020204" pitchFamily="34" charset="0"/>
                        </a:rPr>
                        <a:t>As more computer vision technology evolves, more tracking techniques are being developed. This criterion serves as a catch-all for those techniques. </a:t>
                      </a:r>
                    </a:p>
                    <a:p>
                      <a:pPr>
                        <a:lnSpc>
                          <a:spcPct val="115000"/>
                        </a:lnSpc>
                      </a:pPr>
                      <a:endParaRPr lang="en-US" sz="1200" dirty="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Multi-marker tracking</a:t>
                      </a:r>
                    </a:p>
                  </a:txBody>
                  <a:tcPr/>
                </a:tc>
                <a:tc>
                  <a:txBody>
                    <a:bodyPr/>
                    <a:lstStyle/>
                    <a:p>
                      <a:r>
                        <a:rPr lang="en-US" sz="1200" dirty="0">
                          <a:effectLst/>
                          <a:latin typeface="+mn-lt"/>
                          <a:ea typeface="Arial" panose="020B0604020202020204" pitchFamily="34" charset="0"/>
                        </a:rPr>
                        <a:t>Refers to a capability of tracking engines to detect and track multiple markers in a single video frame, creating a richer experience (</a:t>
                      </a:r>
                      <a:r>
                        <a:rPr lang="en-US" sz="1200" dirty="0">
                          <a:effectLst/>
                          <a:latin typeface="+mn-lt"/>
                          <a:ea typeface="Arial" panose="020B0604020202020204" pitchFamily="34" charset="0"/>
                          <a:hlinkClick r:id="rId3"/>
                        </a:rPr>
                        <a:t>picture</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11</a:t>
                      </a:r>
                    </a:p>
                  </a:txBody>
                  <a:tcPr/>
                </a:tc>
                <a:tc vMerge="1">
                  <a:txBody>
                    <a:bodyPr/>
                    <a:lstStyle/>
                    <a:p>
                      <a:endParaRPr lang="en-US"/>
                    </a:p>
                  </a:txBody>
                  <a:tcPr/>
                </a:tc>
                <a:tc>
                  <a:txBody>
                    <a:bodyPr/>
                    <a:lstStyle/>
                    <a:p>
                      <a:r>
                        <a:rPr lang="en-US" sz="1200" dirty="0">
                          <a:latin typeface="+mn-lt"/>
                        </a:rPr>
                        <a:t>Multi-user tracking</a:t>
                      </a:r>
                    </a:p>
                  </a:txBody>
                  <a:tcPr/>
                </a:tc>
                <a:tc>
                  <a:txBody>
                    <a:bodyPr/>
                    <a:lstStyle/>
                    <a:p>
                      <a:r>
                        <a:rPr lang="en-US" sz="1200" dirty="0">
                          <a:effectLst/>
                          <a:latin typeface="+mn-lt"/>
                          <a:ea typeface="Arial" panose="020B0604020202020204" pitchFamily="34" charset="0"/>
                        </a:rPr>
                        <a:t>Refers to the ability of tracking engines to synchronize across multiple devices and allow multiple users to join a single AR session. For example, an AR-guided remote assistance solution requires the use of multi-user tracking (</a:t>
                      </a:r>
                      <a:r>
                        <a:rPr lang="en-US" sz="1200" dirty="0">
                          <a:effectLst/>
                          <a:latin typeface="+mn-lt"/>
                          <a:ea typeface="Arial" panose="020B0604020202020204" pitchFamily="34" charset="0"/>
                          <a:hlinkClick r:id="rId4"/>
                        </a:rPr>
                        <a:t>video</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3137451433"/>
                  </a:ext>
                </a:extLst>
              </a:tr>
              <a:tr h="370840">
                <a:tc>
                  <a:txBody>
                    <a:bodyPr/>
                    <a:lstStyle/>
                    <a:p>
                      <a:r>
                        <a:rPr lang="en-US" sz="1200" dirty="0">
                          <a:latin typeface="+mn-lt"/>
                        </a:rPr>
                        <a:t>12</a:t>
                      </a:r>
                    </a:p>
                  </a:txBody>
                  <a:tcPr/>
                </a:tc>
                <a:tc vMerge="1">
                  <a:txBody>
                    <a:bodyPr/>
                    <a:lstStyle/>
                    <a:p>
                      <a:endParaRPr lang="en-US" sz="1200" dirty="0">
                        <a:latin typeface="+mn-lt"/>
                      </a:endParaRPr>
                    </a:p>
                  </a:txBody>
                  <a:tcPr/>
                </a:tc>
                <a:tc>
                  <a:txBody>
                    <a:bodyPr/>
                    <a:lstStyle/>
                    <a:p>
                      <a:r>
                        <a:rPr lang="en-US" sz="1200" dirty="0">
                          <a:latin typeface="+mn-lt"/>
                        </a:rPr>
                        <a:t>Lighting effects</a:t>
                      </a:r>
                    </a:p>
                  </a:txBody>
                  <a:tcPr/>
                </a:tc>
                <a:tc>
                  <a:txBody>
                    <a:bodyPr/>
                    <a:lstStyle/>
                    <a:p>
                      <a:pPr>
                        <a:lnSpc>
                          <a:spcPct val="115000"/>
                        </a:lnSpc>
                      </a:pPr>
                      <a:r>
                        <a:rPr lang="en-US" sz="1200" dirty="0">
                          <a:effectLst/>
                          <a:latin typeface="+mn-lt"/>
                          <a:ea typeface="Arial" panose="020B0604020202020204" pitchFamily="34" charset="0"/>
                        </a:rPr>
                        <a:t>Refers to additional capabilities of tracking engines such as light estimate i.e., predicting the lighting conditions of the physical environment (</a:t>
                      </a:r>
                      <a:r>
                        <a:rPr lang="en-US" sz="1200" dirty="0">
                          <a:effectLst/>
                          <a:latin typeface="+mn-lt"/>
                          <a:ea typeface="Arial" panose="020B0604020202020204" pitchFamily="34" charset="0"/>
                          <a:hlinkClick r:id="rId5"/>
                        </a:rPr>
                        <a:t>picture</a:t>
                      </a:r>
                      <a:r>
                        <a:rPr lang="en-US" sz="1200" dirty="0">
                          <a:effectLst/>
                          <a:latin typeface="+mn-lt"/>
                          <a:ea typeface="Arial" panose="020B0604020202020204" pitchFamily="34" charset="0"/>
                        </a:rPr>
                        <a:t>).</a:t>
                      </a:r>
                    </a:p>
                  </a:txBody>
                  <a:tcPr/>
                </a:tc>
                <a:extLst>
                  <a:ext uri="{0D108BD9-81ED-4DB2-BD59-A6C34878D82A}">
                    <a16:rowId xmlns:a16="http://schemas.microsoft.com/office/drawing/2014/main" val="2333017123"/>
                  </a:ext>
                </a:extLst>
              </a:tr>
            </a:tbl>
          </a:graphicData>
        </a:graphic>
      </p:graphicFrame>
    </p:spTree>
    <p:extLst>
      <p:ext uri="{BB962C8B-B14F-4D97-AF65-F5344CB8AC3E}">
        <p14:creationId xmlns:p14="http://schemas.microsoft.com/office/powerpoint/2010/main" val="2354654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700733" cy="523220"/>
          </a:xfrm>
          <a:prstGeom prst="rect">
            <a:avLst/>
          </a:prstGeom>
          <a:noFill/>
        </p:spPr>
        <p:txBody>
          <a:bodyPr wrap="none" rtlCol="0">
            <a:spAutoFit/>
          </a:bodyPr>
          <a:lstStyle/>
          <a:p>
            <a:r>
              <a:rPr lang="en-US" sz="2800" b="1" dirty="0">
                <a:solidFill>
                  <a:srgbClr val="A100FF"/>
                </a:solidFill>
              </a:rPr>
              <a:t>Appendix: Definition Table of AR Dev. Tool Selection Criteria 2/2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531180735"/>
              </p:ext>
            </p:extLst>
          </p:nvPr>
        </p:nvGraphicFramePr>
        <p:xfrm>
          <a:off x="203200" y="546100"/>
          <a:ext cx="11779463" cy="3619754"/>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2">
                  <a:txBody>
                    <a:bodyPr/>
                    <a:lstStyle/>
                    <a:p>
                      <a:r>
                        <a:rPr lang="en-US" sz="1200" dirty="0">
                          <a:latin typeface="+mn-lt"/>
                        </a:rPr>
                        <a:t>Rendering capabilities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Light estimates</a:t>
                      </a:r>
                    </a:p>
                  </a:txBody>
                  <a:tcPr/>
                </a:tc>
                <a:tc>
                  <a:txBody>
                    <a:bodyPr/>
                    <a:lstStyle/>
                    <a:p>
                      <a:pPr>
                        <a:lnSpc>
                          <a:spcPct val="115000"/>
                        </a:lnSpc>
                      </a:pPr>
                      <a:r>
                        <a:rPr lang="en-US" sz="1200" dirty="0">
                          <a:effectLst/>
                          <a:latin typeface="+mn-lt"/>
                          <a:ea typeface="Arial" panose="020B0604020202020204" pitchFamily="34" charset="0"/>
                        </a:rPr>
                        <a:t>Using the light estimate data from tracking engines, rendering engines can shade the virtual contents to match the lighting conditions of the physical environment for more realistic virtual contents (</a:t>
                      </a:r>
                      <a:r>
                        <a:rPr lang="en-US" sz="1200" dirty="0">
                          <a:effectLst/>
                          <a:latin typeface="+mn-lt"/>
                          <a:ea typeface="Arial" panose="020B0604020202020204" pitchFamily="34" charset="0"/>
                          <a:hlinkClick r:id="rId2"/>
                        </a:rPr>
                        <a:t>picture</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Occlusion</a:t>
                      </a:r>
                    </a:p>
                  </a:txBody>
                  <a:tcPr/>
                </a:tc>
                <a:tc>
                  <a:txBody>
                    <a:bodyPr/>
                    <a:lstStyle/>
                    <a:p>
                      <a:pPr>
                        <a:lnSpc>
                          <a:spcPct val="115000"/>
                        </a:lnSpc>
                      </a:pPr>
                      <a:r>
                        <a:rPr lang="en-US" sz="1200" dirty="0">
                          <a:effectLst/>
                          <a:latin typeface="+mn-lt"/>
                          <a:ea typeface="Arial" panose="020B0604020202020204" pitchFamily="34" charset="0"/>
                        </a:rPr>
                        <a:t>Using the depth data from tracking engines, rendering engines can occlude virtual objects which stand behind physical objects for more realistic virtual contents (</a:t>
                      </a:r>
                      <a:r>
                        <a:rPr lang="en-US" sz="1200" dirty="0">
                          <a:effectLst/>
                          <a:latin typeface="+mn-lt"/>
                          <a:ea typeface="Arial" panose="020B0604020202020204" pitchFamily="34" charset="0"/>
                          <a:hlinkClick r:id="rId3"/>
                        </a:rPr>
                        <a:t>picture</a:t>
                      </a:r>
                      <a:r>
                        <a:rPr lang="en-US" sz="1200" dirty="0">
                          <a:effectLst/>
                          <a:latin typeface="+mn-lt"/>
                          <a:ea typeface="Arial" panose="020B0604020202020204" pitchFamily="34" charset="0"/>
                        </a:rPr>
                        <a:t>).</a:t>
                      </a:r>
                    </a:p>
                    <a:p>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1</a:t>
                      </a:r>
                    </a:p>
                  </a:txBody>
                  <a:tcPr/>
                </a:tc>
                <a:tc rowSpan="3">
                  <a:txBody>
                    <a:bodyPr/>
                    <a:lstStyle/>
                    <a:p>
                      <a:r>
                        <a:rPr lang="en-US" sz="1200" dirty="0">
                          <a:latin typeface="+mn-lt"/>
                        </a:rPr>
                        <a:t>Ease of develop-</a:t>
                      </a:r>
                      <a:r>
                        <a:rPr lang="en-US" sz="1200" dirty="0" err="1">
                          <a:latin typeface="+mn-lt"/>
                        </a:rPr>
                        <a:t>ment</a:t>
                      </a:r>
                      <a:endParaRPr lang="en-US" sz="1200" dirty="0">
                        <a:latin typeface="+mn-lt"/>
                      </a:endParaRPr>
                    </a:p>
                  </a:txBody>
                  <a:tcPr/>
                </a:tc>
                <a:tc>
                  <a:txBody>
                    <a:bodyPr/>
                    <a:lstStyle/>
                    <a:p>
                      <a:r>
                        <a:rPr lang="en-US" sz="1200" dirty="0">
                          <a:latin typeface="+mn-lt"/>
                        </a:rPr>
                        <a:t>Integration with other AR development tools</a:t>
                      </a:r>
                    </a:p>
                  </a:txBody>
                  <a:tcPr/>
                </a:tc>
                <a:tc>
                  <a:txBody>
                    <a:bodyPr/>
                    <a:lstStyle/>
                    <a:p>
                      <a:pPr>
                        <a:lnSpc>
                          <a:spcPct val="115000"/>
                        </a:lnSpc>
                      </a:pPr>
                      <a:r>
                        <a:rPr lang="en-US" sz="1200" dirty="0">
                          <a:effectLst/>
                          <a:latin typeface="+mn-lt"/>
                          <a:ea typeface="Arial" panose="020B0604020202020204" pitchFamily="34" charset="0"/>
                        </a:rPr>
                        <a:t>Cross-references which tracking engines integrate with which rendering engines. Refresher: an AR application requires both tracking and rendering engines, and the two engines need to integrate with each other. </a:t>
                      </a:r>
                    </a:p>
                  </a:txBody>
                  <a:tcPr/>
                </a:tc>
                <a:extLst>
                  <a:ext uri="{0D108BD9-81ED-4DB2-BD59-A6C34878D82A}">
                    <a16:rowId xmlns:a16="http://schemas.microsoft.com/office/drawing/2014/main" val="2801840546"/>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r>
                        <a:rPr lang="en-US" sz="1200" dirty="0">
                          <a:latin typeface="+mn-lt"/>
                        </a:rPr>
                        <a:t>Simulation/ remote testing</a:t>
                      </a:r>
                    </a:p>
                  </a:txBody>
                  <a:tcPr/>
                </a:tc>
                <a:tc>
                  <a:txBody>
                    <a:bodyPr/>
                    <a:lstStyle/>
                    <a:p>
                      <a:pPr>
                        <a:lnSpc>
                          <a:spcPct val="115000"/>
                        </a:lnSpc>
                      </a:pPr>
                      <a:r>
                        <a:rPr lang="en-US" sz="1200" dirty="0">
                          <a:effectLst/>
                          <a:latin typeface="+mn-lt"/>
                          <a:ea typeface="Arial" panose="020B0604020202020204" pitchFamily="34" charset="0"/>
                        </a:rPr>
                        <a:t>Allows developers to test and debug AR applications more quickly.</a:t>
                      </a:r>
                    </a:p>
                  </a:txBody>
                  <a:tcPr/>
                </a:tc>
                <a:extLst>
                  <a:ext uri="{0D108BD9-81ED-4DB2-BD59-A6C34878D82A}">
                    <a16:rowId xmlns:a16="http://schemas.microsoft.com/office/drawing/2014/main" val="2062289216"/>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r>
                        <a:rPr lang="en-US" sz="1200" dirty="0">
                          <a:latin typeface="+mn-lt"/>
                        </a:rPr>
                        <a:t>Low-code/ no-code development</a:t>
                      </a:r>
                    </a:p>
                  </a:txBody>
                  <a:tcPr/>
                </a:tc>
                <a:tc>
                  <a:txBody>
                    <a:bodyPr/>
                    <a:lstStyle/>
                    <a:p>
                      <a:pPr>
                        <a:lnSpc>
                          <a:spcPct val="115000"/>
                        </a:lnSpc>
                      </a:pPr>
                      <a:r>
                        <a:rPr lang="en-US" sz="1200" dirty="0">
                          <a:effectLst/>
                          <a:latin typeface="+mn-lt"/>
                          <a:ea typeface="Arial" panose="020B0604020202020204" pitchFamily="34" charset="0"/>
                        </a:rPr>
                        <a:t>Allows business users with little to no programming knowledge to create new AR experiences e.g., allowing shopfloor operators to create new AR-guided work instructions.</a:t>
                      </a:r>
                    </a:p>
                  </a:txBody>
                  <a:tcPr/>
                </a:tc>
                <a:extLst>
                  <a:ext uri="{0D108BD9-81ED-4DB2-BD59-A6C34878D82A}">
                    <a16:rowId xmlns:a16="http://schemas.microsoft.com/office/drawing/2014/main" val="357605556"/>
                  </a:ext>
                </a:extLst>
              </a:tr>
              <a:tr h="370840">
                <a:tc>
                  <a:txBody>
                    <a:bodyPr/>
                    <a:lstStyle/>
                    <a:p>
                      <a:r>
                        <a:rPr lang="en-US" sz="1200" dirty="0">
                          <a:latin typeface="+mn-lt"/>
                        </a:rPr>
                        <a:t>1</a:t>
                      </a:r>
                    </a:p>
                  </a:txBody>
                  <a:tcPr/>
                </a:tc>
                <a:tc>
                  <a:txBody>
                    <a:bodyPr/>
                    <a:lstStyle/>
                    <a:p>
                      <a:r>
                        <a:rPr lang="en-US" sz="1200" dirty="0">
                          <a:latin typeface="+mn-lt"/>
                        </a:rPr>
                        <a:t>Licensing cost</a:t>
                      </a:r>
                    </a:p>
                  </a:txBody>
                  <a:tcPr/>
                </a:tc>
                <a:tc>
                  <a:txBody>
                    <a:bodyPr/>
                    <a:lstStyle/>
                    <a:p>
                      <a:r>
                        <a:rPr lang="en-US" sz="1200" dirty="0">
                          <a:latin typeface="+mn-lt"/>
                        </a:rPr>
                        <a:t>Open-source</a:t>
                      </a:r>
                    </a:p>
                  </a:txBody>
                  <a:tcPr/>
                </a:tc>
                <a:tc>
                  <a:txBody>
                    <a:bodyPr/>
                    <a:lstStyle/>
                    <a:p>
                      <a:pPr>
                        <a:lnSpc>
                          <a:spcPct val="115000"/>
                        </a:lnSpc>
                      </a:pPr>
                      <a:r>
                        <a:rPr lang="en-US" sz="1200" dirty="0">
                          <a:effectLst/>
                          <a:latin typeface="+mn-lt"/>
                          <a:ea typeface="Arial" panose="020B0604020202020204" pitchFamily="34" charset="0"/>
                        </a:rPr>
                        <a:t>Checks if the tracking/ rendering engines are open-source or not. </a:t>
                      </a:r>
                    </a:p>
                  </a:txBody>
                  <a:tcPr/>
                </a:tc>
                <a:extLst>
                  <a:ext uri="{0D108BD9-81ED-4DB2-BD59-A6C34878D82A}">
                    <a16:rowId xmlns:a16="http://schemas.microsoft.com/office/drawing/2014/main" val="466608991"/>
                  </a:ext>
                </a:extLst>
              </a:tr>
            </a:tbl>
          </a:graphicData>
        </a:graphic>
      </p:graphicFrame>
    </p:spTree>
    <p:extLst>
      <p:ext uri="{BB962C8B-B14F-4D97-AF65-F5344CB8AC3E}">
        <p14:creationId xmlns:p14="http://schemas.microsoft.com/office/powerpoint/2010/main" val="223739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14" name="TextBox 13">
            <a:extLst>
              <a:ext uri="{FF2B5EF4-FFF2-40B4-BE49-F238E27FC236}">
                <a16:creationId xmlns:a16="http://schemas.microsoft.com/office/drawing/2014/main" id="{4E3D076E-3C50-69DA-638A-54FBABD5E8D8}"/>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1/4</a:t>
            </a:r>
          </a:p>
          <a:p>
            <a:r>
              <a:rPr lang="en-US" sz="1600" i="1" dirty="0"/>
              <a:t>Selection criteria for AR platforms (web AR vs. native AR vs. AR-on-headset) are categorized by: 1) Usage condition-specific 2) Hardware</a:t>
            </a:r>
          </a:p>
        </p:txBody>
      </p:sp>
      <p:graphicFrame>
        <p:nvGraphicFramePr>
          <p:cNvPr id="2" name="Table 12">
            <a:extLst>
              <a:ext uri="{FF2B5EF4-FFF2-40B4-BE49-F238E27FC236}">
                <a16:creationId xmlns:a16="http://schemas.microsoft.com/office/drawing/2014/main" id="{8AEC31C9-9BFA-04BC-B2C5-845C3EA5F49A}"/>
              </a:ext>
            </a:extLst>
          </p:cNvPr>
          <p:cNvGraphicFramePr>
            <a:graphicFrameLocks noGrp="1"/>
          </p:cNvGraphicFramePr>
          <p:nvPr>
            <p:extLst>
              <p:ext uri="{D42A27DB-BD31-4B8C-83A1-F6EECF244321}">
                <p14:modId xmlns:p14="http://schemas.microsoft.com/office/powerpoint/2010/main" val="4185608825"/>
              </p:ext>
            </p:extLst>
          </p:nvPr>
        </p:nvGraphicFramePr>
        <p:xfrm>
          <a:off x="200114" y="875825"/>
          <a:ext cx="11551365" cy="4087039"/>
        </p:xfrm>
        <a:graphic>
          <a:graphicData uri="http://schemas.openxmlformats.org/drawingml/2006/table">
            <a:tbl>
              <a:tblPr firstRow="1" bandRow="1">
                <a:tableStyleId>{5940675A-B579-460E-94D1-54222C63F5DA}</a:tableStyleId>
              </a:tblPr>
              <a:tblGrid>
                <a:gridCol w="804762">
                  <a:extLst>
                    <a:ext uri="{9D8B030D-6E8A-4147-A177-3AD203B41FA5}">
                      <a16:colId xmlns:a16="http://schemas.microsoft.com/office/drawing/2014/main" val="2323611179"/>
                    </a:ext>
                  </a:extLst>
                </a:gridCol>
                <a:gridCol w="910453">
                  <a:extLst>
                    <a:ext uri="{9D8B030D-6E8A-4147-A177-3AD203B41FA5}">
                      <a16:colId xmlns:a16="http://schemas.microsoft.com/office/drawing/2014/main" val="4120118734"/>
                    </a:ext>
                  </a:extLst>
                </a:gridCol>
                <a:gridCol w="1121956">
                  <a:extLst>
                    <a:ext uri="{9D8B030D-6E8A-4147-A177-3AD203B41FA5}">
                      <a16:colId xmlns:a16="http://schemas.microsoft.com/office/drawing/2014/main" val="2651266558"/>
                    </a:ext>
                  </a:extLst>
                </a:gridCol>
                <a:gridCol w="1089274">
                  <a:extLst>
                    <a:ext uri="{9D8B030D-6E8A-4147-A177-3AD203B41FA5}">
                      <a16:colId xmlns:a16="http://schemas.microsoft.com/office/drawing/2014/main" val="187081944"/>
                    </a:ext>
                  </a:extLst>
                </a:gridCol>
                <a:gridCol w="1089274">
                  <a:extLst>
                    <a:ext uri="{9D8B030D-6E8A-4147-A177-3AD203B41FA5}">
                      <a16:colId xmlns:a16="http://schemas.microsoft.com/office/drawing/2014/main" val="4058648912"/>
                    </a:ext>
                  </a:extLst>
                </a:gridCol>
                <a:gridCol w="1089274">
                  <a:extLst>
                    <a:ext uri="{9D8B030D-6E8A-4147-A177-3AD203B41FA5}">
                      <a16:colId xmlns:a16="http://schemas.microsoft.com/office/drawing/2014/main" val="2093929946"/>
                    </a:ext>
                  </a:extLst>
                </a:gridCol>
                <a:gridCol w="1125549">
                  <a:extLst>
                    <a:ext uri="{9D8B030D-6E8A-4147-A177-3AD203B41FA5}">
                      <a16:colId xmlns:a16="http://schemas.microsoft.com/office/drawing/2014/main" val="3110558412"/>
                    </a:ext>
                  </a:extLst>
                </a:gridCol>
                <a:gridCol w="1125549">
                  <a:extLst>
                    <a:ext uri="{9D8B030D-6E8A-4147-A177-3AD203B41FA5}">
                      <a16:colId xmlns:a16="http://schemas.microsoft.com/office/drawing/2014/main" val="4278040420"/>
                    </a:ext>
                  </a:extLst>
                </a:gridCol>
                <a:gridCol w="1053000">
                  <a:extLst>
                    <a:ext uri="{9D8B030D-6E8A-4147-A177-3AD203B41FA5}">
                      <a16:colId xmlns:a16="http://schemas.microsoft.com/office/drawing/2014/main" val="2507871209"/>
                    </a:ext>
                  </a:extLst>
                </a:gridCol>
                <a:gridCol w="1053000">
                  <a:extLst>
                    <a:ext uri="{9D8B030D-6E8A-4147-A177-3AD203B41FA5}">
                      <a16:colId xmlns:a16="http://schemas.microsoft.com/office/drawing/2014/main" val="3739836935"/>
                    </a:ext>
                  </a:extLst>
                </a:gridCol>
                <a:gridCol w="1089274">
                  <a:extLst>
                    <a:ext uri="{9D8B030D-6E8A-4147-A177-3AD203B41FA5}">
                      <a16:colId xmlns:a16="http://schemas.microsoft.com/office/drawing/2014/main" val="2362895601"/>
                    </a:ext>
                  </a:extLst>
                </a:gridCol>
              </a:tblGrid>
              <a:tr h="383719">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err="1">
                          <a:solidFill>
                            <a:schemeClr val="bg1"/>
                          </a:solidFill>
                          <a:latin typeface="+mn-lt"/>
                        </a:rPr>
                        <a:t>Varjo</a:t>
                      </a:r>
                      <a:r>
                        <a:rPr lang="en-US" sz="900">
                          <a:solidFill>
                            <a:schemeClr val="bg1"/>
                          </a:solidFill>
                          <a:latin typeface="+mn-lt"/>
                        </a:rPr>
                        <a:t> XR-3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HoloLens 2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Magic Leap 2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Meta Quest Pro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solidFill>
                            <a:schemeClr val="bg1"/>
                          </a:solidFill>
                          <a:latin typeface="+mn-lt"/>
                        </a:rPr>
                        <a:t>Vuzix Blade 2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err="1">
                          <a:solidFill>
                            <a:schemeClr val="bg1"/>
                          </a:solidFill>
                          <a:latin typeface="+mn-lt"/>
                        </a:rPr>
                        <a:t>Vuzix</a:t>
                      </a:r>
                      <a:r>
                        <a:rPr lang="en-US" sz="900">
                          <a:solidFill>
                            <a:schemeClr val="bg1"/>
                          </a:solidFill>
                          <a:latin typeface="+mn-lt"/>
                        </a:rPr>
                        <a:t> M400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Google Glass 2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extLst>
                  <a:ext uri="{0D108BD9-81ED-4DB2-BD59-A6C34878D82A}">
                    <a16:rowId xmlns:a16="http://schemas.microsoft.com/office/drawing/2014/main" val="762842845"/>
                  </a:ext>
                </a:extLst>
              </a:tr>
              <a:tr h="327277">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a:t>
                      </a:r>
                      <a:r>
                        <a:rPr lang="en-US" sz="900" dirty="0">
                          <a:latin typeface="+mn-lt"/>
                        </a:rPr>
                        <a:t> Usage conditions-specific 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a:t>
                      </a:r>
                      <a:r>
                        <a:rPr kumimoji="0" lang="en-US" sz="900" b="0" i="0" u="none" strike="noStrike" kern="1200" cap="none" spc="0" normalizeH="0" baseline="0" noProof="0" dirty="0">
                          <a:ln>
                            <a:noFill/>
                          </a:ln>
                          <a:solidFill>
                            <a:schemeClr val="bg1"/>
                          </a:solidFill>
                          <a:effectLst/>
                          <a:uLnTx/>
                          <a:uFillTx/>
                          <a:latin typeface="+mn-lt"/>
                          <a:ea typeface="+mn-ea"/>
                          <a:cs typeface="+mn-cs"/>
                        </a:rPr>
                        <a:t>Lighting conditions</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9">
                  <a:txBody>
                    <a:bodyPr/>
                    <a:lstStyle/>
                    <a:p>
                      <a:r>
                        <a:rPr lang="en-US" sz="900" dirty="0">
                          <a:latin typeface="+mn-lt"/>
                        </a:rPr>
                        <a:t>Irrespective of AR platforms, their tracking engine performs better or worse in different light conditions due to the fluctuating quality of video frames being captured in different light conditions, making it easy or hard for the tracking engine’s computer vision algorithms to detect a marker in those video frames. In order to choose an AR platform that best accommodates the target lighting conditions:</a:t>
                      </a:r>
                    </a:p>
                    <a:p>
                      <a:pPr marL="342900" indent="-342900">
                        <a:buAutoNum type="arabicParenR"/>
                      </a:pPr>
                      <a:r>
                        <a:rPr lang="en-US" sz="900" dirty="0">
                          <a:latin typeface="+mn-lt"/>
                        </a:rPr>
                        <a:t>Test different candidate AR platforms in different lighting conditions and choose the most performant one </a:t>
                      </a:r>
                    </a:p>
                    <a:p>
                      <a:pPr marL="342900" indent="-342900">
                        <a:buAutoNum type="arabicParenR"/>
                      </a:pPr>
                      <a:r>
                        <a:rPr lang="en-US" sz="900" dirty="0">
                          <a:latin typeface="+mn-lt"/>
                        </a:rPr>
                        <a:t>Or: customize the tracking engine’s computer </a:t>
                      </a:r>
                      <a:r>
                        <a:rPr lang="en-US" sz="900">
                          <a:latin typeface="+mn-lt"/>
                        </a:rPr>
                        <a:t>vision algorithms </a:t>
                      </a:r>
                      <a:endParaRPr lang="en-US" sz="900" dirty="0">
                        <a:latin typeface="+mn-lt"/>
                      </a:endParaRPr>
                    </a:p>
                    <a:p>
                      <a:pPr marL="342900" indent="-342900">
                        <a:buAutoNum type="arabicParenR"/>
                      </a:pPr>
                      <a:r>
                        <a:rPr lang="en-US" sz="900" dirty="0">
                          <a:latin typeface="+mn-lt"/>
                        </a:rPr>
                        <a:t>Or: customize the camera’s properties to improve the quality of the captured video frames e.g., reduce the camera’s exposure level in an overly bright environment (</a:t>
                      </a:r>
                      <a:r>
                        <a:rPr lang="en-US" sz="900" dirty="0">
                          <a:latin typeface="+mn-lt"/>
                          <a:hlinkClick r:id="rId4"/>
                        </a:rPr>
                        <a:t>source</a:t>
                      </a:r>
                      <a:r>
                        <a:rPr lang="en-US" sz="900" dirty="0">
                          <a:latin typeface="+mn-l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250"/>
                    </a:p>
                  </a:txBody>
                  <a:tcPr>
                    <a:solidFill>
                      <a:schemeClr val="bg1"/>
                    </a:solidFill>
                  </a:tcPr>
                </a:tc>
                <a:tc hMerge="1">
                  <a:txBody>
                    <a:bodyPr/>
                    <a:lstStyle/>
                    <a:p>
                      <a:endParaRPr lang="en-US"/>
                    </a:p>
                  </a:txBody>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extLst>
                  <a:ext uri="{0D108BD9-81ED-4DB2-BD59-A6C34878D82A}">
                    <a16:rowId xmlns:a16="http://schemas.microsoft.com/office/drawing/2014/main" val="3781750143"/>
                  </a:ext>
                </a:extLst>
              </a:tr>
              <a:tr h="331748">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2. </a:t>
                      </a:r>
                      <a:r>
                        <a:rPr kumimoji="0" lang="en-US" sz="900" b="0" i="0" u="none" strike="noStrike" kern="1200" cap="none" spc="0" normalizeH="0" baseline="0" noProof="0" dirty="0">
                          <a:ln>
                            <a:noFill/>
                          </a:ln>
                          <a:solidFill>
                            <a:schemeClr val="bg1"/>
                          </a:solidFill>
                          <a:effectLst/>
                          <a:uLnTx/>
                          <a:uFillTx/>
                          <a:latin typeface="+mn-lt"/>
                          <a:ea typeface="+mn-ea"/>
                          <a:cs typeface="+mn-cs"/>
                        </a:rPr>
                        <a:t>Network connectivity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Offline mode supported when implementing </a:t>
                      </a:r>
                      <a:r>
                        <a:rPr lang="en-US" sz="900" dirty="0">
                          <a:latin typeface="+mn-lt"/>
                          <a:hlinkClick r:id="rId5"/>
                        </a:rPr>
                        <a:t>Service Worker</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Offline mode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Offline mode supported with </a:t>
                      </a:r>
                      <a:r>
                        <a:rPr lang="en-US" sz="900">
                          <a:latin typeface="+mn-lt"/>
                          <a:hlinkClick r:id="rId6"/>
                        </a:rPr>
                        <a:t>offline subscription</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Work instructions in </a:t>
                      </a:r>
                      <a:r>
                        <a:rPr lang="en-US" sz="900" dirty="0">
                          <a:latin typeface="+mn-lt"/>
                          <a:hlinkClick r:id="rId7"/>
                        </a:rPr>
                        <a:t>Dynamics 365 Guides</a:t>
                      </a:r>
                      <a:r>
                        <a:rPr lang="en-US" sz="900" dirty="0">
                          <a:latin typeface="+mn-lt"/>
                        </a:rPr>
                        <a:t> support offline mode with limitations (e.g., no video calls)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Offline mode supported</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Offline mode supported</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35094896"/>
                  </a:ext>
                </a:extLst>
              </a:tr>
              <a:tr h="0">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3. </a:t>
                      </a:r>
                      <a:r>
                        <a:rPr kumimoji="0" lang="en-US" sz="900" b="0" i="0" u="none" strike="noStrike" kern="1200" cap="none" spc="0" normalizeH="0" baseline="0" noProof="0" dirty="0">
                          <a:ln>
                            <a:noFill/>
                          </a:ln>
                          <a:solidFill>
                            <a:schemeClr val="bg1"/>
                          </a:solidFill>
                          <a:effectLst/>
                          <a:uLnTx/>
                          <a:uFillTx/>
                          <a:latin typeface="+mn-lt"/>
                          <a:ea typeface="+mn-ea"/>
                          <a:cs typeface="+mn-cs"/>
                        </a:rPr>
                        <a:t>Noise</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Device-specific</a:t>
                      </a:r>
                    </a:p>
                    <a:p>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9"/>
                        </a:rPr>
                        <a:t>5 noise 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0"/>
                        </a:rPr>
                        <a:t>2 noise-cancelling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buFont typeface="Arial" panose="020B0604020202020204" pitchFamily="34" charset="0"/>
                        <a:buNone/>
                      </a:pPr>
                      <a:r>
                        <a:rPr lang="en-US" sz="900" b="0" i="0">
                          <a:solidFill>
                            <a:srgbClr val="1C1D1D"/>
                          </a:solidFill>
                          <a:effectLst/>
                          <a:latin typeface="+mn-lt"/>
                          <a:hlinkClick r:id="rId11"/>
                        </a:rPr>
                        <a:t>3 noise-cancelling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3 noise cancelling microphones</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5097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4. Operating 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3"/>
                        </a:rPr>
                        <a:t>10°C to 35°C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4"/>
                        </a:rPr>
                        <a:t>10°C to 30°C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5"/>
                        </a:rPr>
                        <a:t>0</a:t>
                      </a:r>
                      <a:r>
                        <a:rPr lang="en-US" sz="900" b="0" i="0">
                          <a:solidFill>
                            <a:srgbClr val="1C1D1D"/>
                          </a:solidFill>
                          <a:effectLst/>
                          <a:latin typeface="+mn-lt"/>
                          <a:hlinkClick r:id="rId15"/>
                        </a:rPr>
                        <a:t>°</a:t>
                      </a:r>
                      <a:r>
                        <a:rPr lang="en-US" sz="900">
                          <a:latin typeface="+mn-lt"/>
                          <a:hlinkClick r:id="rId15"/>
                        </a:rPr>
                        <a:t>C to 35</a:t>
                      </a:r>
                      <a:r>
                        <a:rPr lang="en-US" sz="900" b="0" i="0">
                          <a:solidFill>
                            <a:srgbClr val="1C1D1D"/>
                          </a:solidFill>
                          <a:effectLst/>
                          <a:latin typeface="+mn-lt"/>
                          <a:hlinkClick r:id="rId15"/>
                        </a:rPr>
                        <a:t>°</a:t>
                      </a:r>
                      <a:r>
                        <a:rPr lang="en-US" sz="900">
                          <a:latin typeface="+mn-lt"/>
                          <a:hlinkClick r:id="rId15"/>
                        </a:rPr>
                        <a:t>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1"/>
                        </a:rPr>
                        <a:t>-20</a:t>
                      </a:r>
                      <a:r>
                        <a:rPr lang="en-US" sz="900" b="0" i="0">
                          <a:solidFill>
                            <a:srgbClr val="1C1D1D"/>
                          </a:solidFill>
                          <a:effectLst/>
                          <a:latin typeface="+mn-lt"/>
                          <a:hlinkClick r:id="rId11"/>
                        </a:rPr>
                        <a:t>°</a:t>
                      </a:r>
                      <a:r>
                        <a:rPr lang="en-US" sz="900">
                          <a:latin typeface="+mn-lt"/>
                          <a:hlinkClick r:id="rId11"/>
                        </a:rPr>
                        <a:t>C to 45</a:t>
                      </a:r>
                      <a:r>
                        <a:rPr lang="en-US" sz="900" b="0" i="0">
                          <a:solidFill>
                            <a:srgbClr val="1C1D1D"/>
                          </a:solidFill>
                          <a:effectLst/>
                          <a:latin typeface="+mn-lt"/>
                          <a:hlinkClick r:id="rId11"/>
                        </a:rPr>
                        <a:t>°</a:t>
                      </a:r>
                      <a:r>
                        <a:rPr lang="en-US" sz="900">
                          <a:latin typeface="+mn-lt"/>
                          <a:hlinkClick r:id="rId11"/>
                        </a:rPr>
                        <a:t>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0°C to 35°C</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655122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5. Operating humidity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5"/>
                        </a:rPr>
                        <a:t>0%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1"/>
                        </a:rPr>
                        <a:t>0%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6"/>
                        </a:rPr>
                        <a:t>5%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715295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6. </a:t>
                      </a:r>
                      <a:r>
                        <a:rPr kumimoji="0" lang="en-US" sz="900" b="0" i="0" u="none" strike="noStrike" kern="1200" cap="none" spc="0" normalizeH="0" baseline="0" noProof="0" dirty="0">
                          <a:ln>
                            <a:noFill/>
                          </a:ln>
                          <a:solidFill>
                            <a:schemeClr val="bg1"/>
                          </a:solidFill>
                          <a:effectLst/>
                          <a:uLnTx/>
                          <a:uFillTx/>
                          <a:latin typeface="+mn-lt"/>
                          <a:ea typeface="+mn-ea"/>
                          <a:cs typeface="+mn-cs"/>
                        </a:rPr>
                        <a:t>Drop-safe</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7"/>
                        </a:rPr>
                        <a:t>MIL-STD-810G certification</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58539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7. Water/ Dustproof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8"/>
                        </a:rPr>
                        <a:t>IP50 Dust proof</a:t>
                      </a:r>
                      <a:r>
                        <a:rPr lang="en-US" sz="900">
                          <a:latin typeface="+mn-lt"/>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1"/>
                        </a:rPr>
                        <a:t>IP67 </a:t>
                      </a:r>
                    </a:p>
                    <a:p>
                      <a:r>
                        <a:rPr lang="en-US" sz="700" dirty="0">
                          <a:latin typeface="+mn-lt"/>
                          <a:hlinkClick r:id="rId11"/>
                        </a:rPr>
                        <a:t>Dust + water protection certification</a:t>
                      </a:r>
                      <a:endParaRPr lang="en-US" sz="7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IP53</a:t>
                      </a:r>
                    </a:p>
                    <a:p>
                      <a:r>
                        <a:rPr lang="en-US" sz="700" dirty="0">
                          <a:latin typeface="+mn-lt"/>
                          <a:hlinkClick r:id="rId12"/>
                        </a:rPr>
                        <a:t>(Resistant to water spray and limited dust ingression)</a:t>
                      </a:r>
                      <a:endParaRPr lang="en-US" sz="7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646481"/>
                  </a:ext>
                </a:extLst>
              </a:tr>
            </a:tbl>
          </a:graphicData>
        </a:graphic>
      </p:graphicFrame>
    </p:spTree>
    <p:extLst>
      <p:ext uri="{BB962C8B-B14F-4D97-AF65-F5344CB8AC3E}">
        <p14:creationId xmlns:p14="http://schemas.microsoft.com/office/powerpoint/2010/main" val="1320579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232D053C-0A72-99FE-6F8F-E2B5C2F2C3FD}"/>
              </a:ext>
            </a:extLst>
          </p:cNvPr>
          <p:cNvGraphicFramePr>
            <a:graphicFrameLocks noGrp="1"/>
          </p:cNvGraphicFramePr>
          <p:nvPr>
            <p:extLst>
              <p:ext uri="{D42A27DB-BD31-4B8C-83A1-F6EECF244321}">
                <p14:modId xmlns:p14="http://schemas.microsoft.com/office/powerpoint/2010/main" val="3002454844"/>
              </p:ext>
            </p:extLst>
          </p:nvPr>
        </p:nvGraphicFramePr>
        <p:xfrm>
          <a:off x="200113" y="875825"/>
          <a:ext cx="11551366" cy="4434840"/>
        </p:xfrm>
        <a:graphic>
          <a:graphicData uri="http://schemas.openxmlformats.org/drawingml/2006/table">
            <a:tbl>
              <a:tblPr firstRow="1" bandRow="1">
                <a:tableStyleId>{5940675A-B579-460E-94D1-54222C63F5DA}</a:tableStyleId>
              </a:tblPr>
              <a:tblGrid>
                <a:gridCol w="804689">
                  <a:extLst>
                    <a:ext uri="{9D8B030D-6E8A-4147-A177-3AD203B41FA5}">
                      <a16:colId xmlns:a16="http://schemas.microsoft.com/office/drawing/2014/main" val="2323611179"/>
                    </a:ext>
                  </a:extLst>
                </a:gridCol>
                <a:gridCol w="915757">
                  <a:extLst>
                    <a:ext uri="{9D8B030D-6E8A-4147-A177-3AD203B41FA5}">
                      <a16:colId xmlns:a16="http://schemas.microsoft.com/office/drawing/2014/main" val="4120118734"/>
                    </a:ext>
                  </a:extLst>
                </a:gridCol>
                <a:gridCol w="1189315">
                  <a:extLst>
                    <a:ext uri="{9D8B030D-6E8A-4147-A177-3AD203B41FA5}">
                      <a16:colId xmlns:a16="http://schemas.microsoft.com/office/drawing/2014/main" val="2651266558"/>
                    </a:ext>
                  </a:extLst>
                </a:gridCol>
                <a:gridCol w="1043272">
                  <a:extLst>
                    <a:ext uri="{9D8B030D-6E8A-4147-A177-3AD203B41FA5}">
                      <a16:colId xmlns:a16="http://schemas.microsoft.com/office/drawing/2014/main" val="187081944"/>
                    </a:ext>
                  </a:extLst>
                </a:gridCol>
                <a:gridCol w="1080202">
                  <a:extLst>
                    <a:ext uri="{9D8B030D-6E8A-4147-A177-3AD203B41FA5}">
                      <a16:colId xmlns:a16="http://schemas.microsoft.com/office/drawing/2014/main" val="2297436388"/>
                    </a:ext>
                  </a:extLst>
                </a:gridCol>
                <a:gridCol w="1089433">
                  <a:extLst>
                    <a:ext uri="{9D8B030D-6E8A-4147-A177-3AD203B41FA5}">
                      <a16:colId xmlns:a16="http://schemas.microsoft.com/office/drawing/2014/main" val="2093929946"/>
                    </a:ext>
                  </a:extLst>
                </a:gridCol>
                <a:gridCol w="1107898">
                  <a:extLst>
                    <a:ext uri="{9D8B030D-6E8A-4147-A177-3AD203B41FA5}">
                      <a16:colId xmlns:a16="http://schemas.microsoft.com/office/drawing/2014/main" val="3110558412"/>
                    </a:ext>
                  </a:extLst>
                </a:gridCol>
                <a:gridCol w="1126364">
                  <a:extLst>
                    <a:ext uri="{9D8B030D-6E8A-4147-A177-3AD203B41FA5}">
                      <a16:colId xmlns:a16="http://schemas.microsoft.com/office/drawing/2014/main" val="2077695949"/>
                    </a:ext>
                  </a:extLst>
                </a:gridCol>
                <a:gridCol w="1052503">
                  <a:extLst>
                    <a:ext uri="{9D8B030D-6E8A-4147-A177-3AD203B41FA5}">
                      <a16:colId xmlns:a16="http://schemas.microsoft.com/office/drawing/2014/main" val="2507871209"/>
                    </a:ext>
                  </a:extLst>
                </a:gridCol>
                <a:gridCol w="1052503">
                  <a:extLst>
                    <a:ext uri="{9D8B030D-6E8A-4147-A177-3AD203B41FA5}">
                      <a16:colId xmlns:a16="http://schemas.microsoft.com/office/drawing/2014/main" val="3739836935"/>
                    </a:ext>
                  </a:extLst>
                </a:gridCol>
                <a:gridCol w="1089430">
                  <a:extLst>
                    <a:ext uri="{9D8B030D-6E8A-4147-A177-3AD203B41FA5}">
                      <a16:colId xmlns:a16="http://schemas.microsoft.com/office/drawing/2014/main" val="2362895601"/>
                    </a:ext>
                  </a:extLst>
                </a:gridCol>
              </a:tblGrid>
              <a:tr h="293681">
                <a:tc>
                  <a:txBody>
                    <a:bodyPr/>
                    <a:lstStyle/>
                    <a:p>
                      <a:endParaRPr lang="en-US" sz="900" b="1" dirty="0">
                        <a:solidFill>
                          <a:srgbClr val="A100FF"/>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rPr>
                        <a:t>WebAR</a:t>
                      </a:r>
                    </a:p>
                    <a:p>
                      <a:pPr algn="ctr"/>
                      <a:r>
                        <a:rPr lang="en-US" sz="900" dirty="0">
                          <a:solidFill>
                            <a:schemeClr val="bg1"/>
                          </a:solidFill>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rPr>
                        <a:t>Native AR</a:t>
                      </a:r>
                    </a:p>
                    <a:p>
                      <a:pPr algn="ctr"/>
                      <a:r>
                        <a:rPr lang="en-US" sz="900" dirty="0">
                          <a:solidFill>
                            <a:schemeClr val="bg1"/>
                          </a:solidFill>
                        </a:rPr>
                        <a:t>(Android, iOS)</a:t>
                      </a:r>
                    </a:p>
                  </a:txBody>
                  <a:tcPr>
                    <a:solidFill>
                      <a:srgbClr val="A100FF"/>
                    </a:solidFill>
                  </a:tcPr>
                </a:tc>
                <a:tc>
                  <a:txBody>
                    <a:bodyPr/>
                    <a:lstStyle/>
                    <a:p>
                      <a:pPr algn="ctr"/>
                      <a:r>
                        <a:rPr lang="en-US" sz="900" err="1">
                          <a:solidFill>
                            <a:schemeClr val="bg1"/>
                          </a:solidFill>
                        </a:rPr>
                        <a:t>Varjo</a:t>
                      </a:r>
                      <a:r>
                        <a:rPr lang="en-US" sz="900">
                          <a:solidFill>
                            <a:schemeClr val="bg1"/>
                          </a:solidFill>
                        </a:rPr>
                        <a:t> XR-3 (2020)</a:t>
                      </a:r>
                    </a:p>
                  </a:txBody>
                  <a:tcPr>
                    <a:solidFill>
                      <a:srgbClr val="A100FF"/>
                    </a:solidFill>
                  </a:tcPr>
                </a:tc>
                <a:tc>
                  <a:txBody>
                    <a:bodyPr/>
                    <a:lstStyle/>
                    <a:p>
                      <a:pPr algn="ctr"/>
                      <a:r>
                        <a:rPr lang="en-US" sz="900">
                          <a:solidFill>
                            <a:schemeClr val="bg1"/>
                          </a:solidFill>
                        </a:rPr>
                        <a:t>HoloLens 2 (2019)</a:t>
                      </a:r>
                    </a:p>
                  </a:txBody>
                  <a:tcPr>
                    <a:solidFill>
                      <a:srgbClr val="A100FF"/>
                    </a:solidFill>
                  </a:tcPr>
                </a:tc>
                <a:tc>
                  <a:txBody>
                    <a:bodyPr/>
                    <a:lstStyle/>
                    <a:p>
                      <a:pPr algn="ctr"/>
                      <a:r>
                        <a:rPr lang="en-US" sz="900">
                          <a:solidFill>
                            <a:schemeClr val="bg1"/>
                          </a:solidFill>
                        </a:rPr>
                        <a:t>Magic Leap 2 (2022)</a:t>
                      </a:r>
                    </a:p>
                  </a:txBody>
                  <a:tcPr>
                    <a:solidFill>
                      <a:srgbClr val="A100FF"/>
                    </a:solidFill>
                  </a:tcPr>
                </a:tc>
                <a:tc>
                  <a:txBody>
                    <a:bodyPr/>
                    <a:lstStyle/>
                    <a:p>
                      <a:pPr algn="ctr"/>
                      <a:r>
                        <a:rPr lang="en-US" sz="900">
                          <a:solidFill>
                            <a:schemeClr val="bg1"/>
                          </a:solidFill>
                        </a:rPr>
                        <a:t>Meta Quest Pro (2022)</a:t>
                      </a:r>
                    </a:p>
                  </a:txBody>
                  <a:tcPr>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err="1">
                          <a:solidFill>
                            <a:schemeClr val="bg1"/>
                          </a:solidFill>
                        </a:rPr>
                        <a:t>Vuzix</a:t>
                      </a:r>
                      <a:r>
                        <a:rPr lang="en-US" sz="900">
                          <a:solidFill>
                            <a:schemeClr val="bg1"/>
                          </a:solidFill>
                        </a:rPr>
                        <a:t> Blade 2 (2022)</a:t>
                      </a:r>
                    </a:p>
                  </a:txBody>
                  <a:tcPr>
                    <a:solidFill>
                      <a:srgbClr val="A100FF"/>
                    </a:solidFill>
                  </a:tcPr>
                </a:tc>
                <a:tc>
                  <a:txBody>
                    <a:bodyPr/>
                    <a:lstStyle/>
                    <a:p>
                      <a:pPr algn="ctr"/>
                      <a:r>
                        <a:rPr lang="en-US" sz="900">
                          <a:solidFill>
                            <a:schemeClr val="bg1"/>
                          </a:solidFill>
                        </a:rPr>
                        <a:t>Vuzix M400 (2020)</a:t>
                      </a:r>
                    </a:p>
                  </a:txBody>
                  <a:tcPr>
                    <a:solidFill>
                      <a:srgbClr val="A100FF"/>
                    </a:solidFill>
                  </a:tcPr>
                </a:tc>
                <a:tc>
                  <a:txBody>
                    <a:bodyPr/>
                    <a:lstStyle/>
                    <a:p>
                      <a:pPr algn="ctr"/>
                      <a:r>
                        <a:rPr lang="en-US" sz="900">
                          <a:solidFill>
                            <a:schemeClr val="bg1"/>
                          </a:solidFill>
                        </a:rPr>
                        <a:t>Google Glass 2 (2019)</a:t>
                      </a:r>
                    </a:p>
                  </a:txBody>
                  <a:tcPr>
                    <a:solidFill>
                      <a:srgbClr val="A100FF"/>
                    </a:solidFill>
                  </a:tcPr>
                </a:tc>
                <a:extLst>
                  <a:ext uri="{0D108BD9-81ED-4DB2-BD59-A6C34878D82A}">
                    <a16:rowId xmlns:a16="http://schemas.microsoft.com/office/drawing/2014/main" val="762842845"/>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a:t>
                      </a:r>
                      <a:r>
                        <a:rPr lang="en-US" sz="900" dirty="0">
                          <a:latin typeface="+mn-lt"/>
                        </a:rPr>
                        <a:t> Usage conditions-specific selection criteria</a:t>
                      </a:r>
                    </a:p>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8. Compliance with health/ safety standards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tc>
                  <a:txBody>
                    <a:bodyPr/>
                    <a:lstStyle/>
                    <a:p>
                      <a:pPr marL="92075" indent="-92075">
                        <a:buFont typeface="Arial" panose="020B0604020202020204" pitchFamily="34" charset="0"/>
                        <a:buChar char="•"/>
                      </a:pPr>
                      <a:r>
                        <a:rPr lang="pl-PL" sz="900">
                          <a:latin typeface="+mn-lt"/>
                          <a:hlinkClick r:id="rId5"/>
                        </a:rPr>
                        <a:t>ANSI Z87.1, CSA Z94.3 and EN 166</a:t>
                      </a:r>
                      <a:r>
                        <a:rPr lang="en-US" sz="900">
                          <a:latin typeface="+mn-lt"/>
                          <a:hlinkClick r:id="rId5"/>
                        </a:rPr>
                        <a:t> certifications for eye safety</a:t>
                      </a:r>
                      <a:r>
                        <a:rPr lang="en-US" sz="900">
                          <a:latin typeface="+mn-lt"/>
                        </a:rPr>
                        <a:t>.</a:t>
                      </a:r>
                    </a:p>
                    <a:p>
                      <a:pPr marL="92075" indent="-92075">
                        <a:buFont typeface="Arial" panose="020B0604020202020204" pitchFamily="34" charset="0"/>
                        <a:buChar char="•"/>
                      </a:pPr>
                      <a:r>
                        <a:rPr lang="en-US" sz="900">
                          <a:latin typeface="+mn-lt"/>
                          <a:hlinkClick r:id="rId6"/>
                        </a:rPr>
                        <a:t>Hardhat-integrated</a:t>
                      </a:r>
                      <a:r>
                        <a:rPr lang="en-US" sz="900">
                          <a:latin typeface="+mn-lt"/>
                        </a:rPr>
                        <a:t>;</a:t>
                      </a:r>
                    </a:p>
                    <a:p>
                      <a:pPr marL="92075" indent="-92075">
                        <a:buFont typeface="Arial" panose="020B0604020202020204" pitchFamily="34" charset="0"/>
                        <a:buChar char="•"/>
                      </a:pPr>
                      <a:r>
                        <a:rPr lang="en-US" sz="900">
                          <a:latin typeface="+mn-lt"/>
                          <a:hlinkClick r:id="rId7"/>
                        </a:rPr>
                        <a:t>Compliant with regulated environments e.g., clean rooms</a:t>
                      </a:r>
                      <a:r>
                        <a:rPr lang="en-US" sz="900">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IEC 60601 certifications for medical use</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tc>
                  <a:txBody>
                    <a:bodyPr/>
                    <a:lstStyle/>
                    <a:p>
                      <a:pPr marL="85725" indent="-85725">
                        <a:buFont typeface="Arial" panose="020B0604020202020204" pitchFamily="34" charset="0"/>
                        <a:buChar char="•"/>
                      </a:pPr>
                      <a:r>
                        <a:rPr lang="en-US" sz="900">
                          <a:latin typeface="+mn-lt"/>
                          <a:hlinkClick r:id="rId9"/>
                        </a:rPr>
                        <a:t>UV protection lens; </a:t>
                      </a:r>
                    </a:p>
                    <a:p>
                      <a:pPr marL="85725" indent="-85725">
                        <a:buFont typeface="Arial" panose="020B0604020202020204" pitchFamily="34" charset="0"/>
                        <a:buChar char="•"/>
                      </a:pPr>
                      <a:r>
                        <a:rPr lang="en-US" sz="900">
                          <a:latin typeface="+mn-lt"/>
                          <a:hlinkClick r:id="rId9"/>
                        </a:rPr>
                        <a:t>ANSI Z87.1 for eye safety.</a:t>
                      </a:r>
                      <a:r>
                        <a:rPr lang="en-US" sz="900">
                          <a:latin typeface="+mn-lt"/>
                        </a:rPr>
                        <a:t>;</a:t>
                      </a:r>
                    </a:p>
                  </a:txBody>
                  <a:tcPr>
                    <a:solidFill>
                      <a:schemeClr val="bg1"/>
                    </a:solidFill>
                  </a:tcPr>
                </a:tc>
                <a:tc>
                  <a:txBody>
                    <a:bodyPr/>
                    <a:lstStyle/>
                    <a:p>
                      <a:pPr marL="85725" indent="-85725">
                        <a:buFont typeface="Arial" panose="020B0604020202020204" pitchFamily="34" charset="0"/>
                        <a:buChar char="•"/>
                      </a:pPr>
                      <a:r>
                        <a:rPr lang="en-US" sz="900">
                          <a:latin typeface="+mn-lt"/>
                          <a:hlinkClick r:id="rId10"/>
                        </a:rPr>
                        <a:t>IEC 60601 certifications for medical use</a:t>
                      </a:r>
                      <a:endParaRPr lang="en-US" sz="900">
                        <a:latin typeface="+mn-lt"/>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latin typeface="+mn-lt"/>
                          <a:hlinkClick r:id="rId11"/>
                        </a:rPr>
                        <a:t>Comes with hardhat mount;</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extLst>
                  <a:ext uri="{0D108BD9-81ED-4DB2-BD59-A6C34878D82A}">
                    <a16:rowId xmlns:a16="http://schemas.microsoft.com/office/drawing/2014/main" val="3135123903"/>
                  </a:ext>
                </a:extLst>
              </a:tr>
              <a:tr h="331748">
                <a:tc rowSpan="2">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rPr>
                        <a:t>9. Hand usage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gridSpan="2">
                  <a:txBody>
                    <a:bodyPr/>
                    <a:lstStyle/>
                    <a:p>
                      <a:r>
                        <a:rPr lang="en-US" sz="900" dirty="0"/>
                        <a:t>One hand occupied to hold mobile device.</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a:t>One hand occupied</a:t>
                      </a:r>
                    </a:p>
                  </a:txBody>
                  <a:tcPr>
                    <a:solidFill>
                      <a:schemeClr val="bg1"/>
                    </a:solidFill>
                  </a:tcPr>
                </a:tc>
                <a:tc>
                  <a:txBody>
                    <a:bodyPr/>
                    <a:lstStyle/>
                    <a:p>
                      <a:r>
                        <a:rPr lang="en-US" sz="900">
                          <a:hlinkClick r:id="rId12"/>
                        </a:rPr>
                        <a:t>Hands-free</a:t>
                      </a:r>
                      <a:r>
                        <a:rPr lang="en-US" sz="900"/>
                        <a:t> </a:t>
                      </a:r>
                    </a:p>
                  </a:txBody>
                  <a:tcPr>
                    <a:solidFill>
                      <a:schemeClr val="bg1"/>
                    </a:solidFill>
                  </a:tcPr>
                </a:tc>
                <a:tc>
                  <a:txBody>
                    <a:bodyPr/>
                    <a:lstStyle/>
                    <a:p>
                      <a:r>
                        <a:rPr lang="en-US" sz="900">
                          <a:hlinkClick r:id="rId13"/>
                        </a:rPr>
                        <a:t>Hands-free</a:t>
                      </a:r>
                      <a:endParaRPr lang="en-US" sz="900"/>
                    </a:p>
                  </a:txBody>
                  <a:tcPr>
                    <a:solidFill>
                      <a:schemeClr val="bg1"/>
                    </a:solidFill>
                  </a:tcPr>
                </a:tc>
                <a:tc>
                  <a:txBody>
                    <a:bodyPr/>
                    <a:lstStyle/>
                    <a:p>
                      <a:r>
                        <a:rPr lang="en-US" sz="900">
                          <a:hlinkClick r:id="rId14"/>
                        </a:rPr>
                        <a:t>Hands-free with one hand-held controller</a:t>
                      </a:r>
                      <a:endParaRPr lang="en-US" sz="900"/>
                    </a:p>
                  </a:txBody>
                  <a:tcPr>
                    <a:solidFill>
                      <a:schemeClr val="bg1"/>
                    </a:solidFill>
                  </a:tcPr>
                </a:tc>
                <a:tc>
                  <a:txBody>
                    <a:bodyPr/>
                    <a:lstStyle/>
                    <a:p>
                      <a:r>
                        <a:rPr lang="en-US" sz="900">
                          <a:hlinkClick r:id="rId15"/>
                        </a:rPr>
                        <a:t>Hands-free with two hand-held controllers</a:t>
                      </a:r>
                      <a:endParaRPr lang="en-US" sz="900"/>
                    </a:p>
                  </a:txBody>
                  <a:tcPr>
                    <a:solidFill>
                      <a:schemeClr val="bg1"/>
                    </a:solidFill>
                  </a:tcPr>
                </a:tc>
                <a:tc>
                  <a:txBody>
                    <a:bodyPr/>
                    <a:lstStyle/>
                    <a:p>
                      <a:r>
                        <a:rPr lang="en-US" sz="900">
                          <a:hlinkClick r:id="rId9"/>
                        </a:rPr>
                        <a:t>Hands-free</a:t>
                      </a:r>
                      <a:endParaRPr lang="en-US" sz="900"/>
                    </a:p>
                  </a:txBody>
                  <a:tcPr>
                    <a:solidFill>
                      <a:schemeClr val="bg1"/>
                    </a:solidFill>
                  </a:tcPr>
                </a:tc>
                <a:tc>
                  <a:txBody>
                    <a:bodyPr/>
                    <a:lstStyle/>
                    <a:p>
                      <a:r>
                        <a:rPr lang="en-US" sz="900">
                          <a:hlinkClick r:id="rId16"/>
                        </a:rPr>
                        <a:t>Hands-free</a:t>
                      </a:r>
                      <a:endParaRPr lang="en-US" sz="900"/>
                    </a:p>
                  </a:txBody>
                  <a:tcPr>
                    <a:solidFill>
                      <a:schemeClr val="bg1"/>
                    </a:solidFill>
                  </a:tcPr>
                </a:tc>
                <a:tc>
                  <a:txBody>
                    <a:bodyPr/>
                    <a:lstStyle/>
                    <a:p>
                      <a:r>
                        <a:rPr lang="en-US" sz="900" dirty="0">
                          <a:hlinkClick r:id="rId17"/>
                        </a:rPr>
                        <a:t>Hands-free</a:t>
                      </a:r>
                      <a:endParaRPr lang="en-US" sz="900" dirty="0"/>
                    </a:p>
                  </a:txBody>
                  <a:tcPr>
                    <a:solidFill>
                      <a:schemeClr val="bg1"/>
                    </a:solidFill>
                  </a:tcPr>
                </a:tc>
                <a:extLst>
                  <a:ext uri="{0D108BD9-81ED-4DB2-BD59-A6C34878D82A}">
                    <a16:rowId xmlns:a16="http://schemas.microsoft.com/office/drawing/2014/main" val="1121296619"/>
                  </a:ext>
                </a:extLst>
              </a:tr>
              <a:tr h="331748">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rPr>
                        <a:t>10. User interactions</a:t>
                      </a:r>
                    </a:p>
                    <a:p>
                      <a:endParaRPr lang="en-US" sz="900" dirty="0">
                        <a:solidFill>
                          <a:schemeClr val="bg1"/>
                        </a:solidFill>
                      </a:endParaRPr>
                    </a:p>
                  </a:txBody>
                  <a:tcPr>
                    <a:lnL w="12700" cap="flat" cmpd="sng" algn="ctr">
                      <a:solidFill>
                        <a:schemeClr val="tx1"/>
                      </a:solidFill>
                      <a:prstDash val="solid"/>
                      <a:round/>
                      <a:headEnd type="none" w="med" len="med"/>
                      <a:tailEnd type="none" w="med" len="med"/>
                    </a:lnL>
                    <a:solidFill>
                      <a:srgbClr val="A100FF"/>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Hand tracking possible when implementing hand tracking engines like </a:t>
                      </a:r>
                      <a:r>
                        <a:rPr lang="en-US" sz="900" dirty="0" err="1">
                          <a:hlinkClick r:id="rId18"/>
                        </a:rPr>
                        <a:t>Ultraleap</a:t>
                      </a:r>
                      <a:r>
                        <a:rPr lang="en-US" sz="900" dirty="0"/>
                        <a:t> and </a:t>
                      </a:r>
                      <a:r>
                        <a:rPr lang="en-US" sz="900" dirty="0">
                          <a:hlinkClick r:id="rId19"/>
                        </a:rPr>
                        <a:t>Handtrack.js</a:t>
                      </a:r>
                      <a:r>
                        <a:rPr lang="en-US" sz="9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Voice commands are possible using speech recognition APIs like </a:t>
                      </a:r>
                      <a:r>
                        <a:rPr lang="en-US" sz="900" dirty="0">
                          <a:hlinkClick r:id="rId20"/>
                        </a:rPr>
                        <a:t>Web Speech API</a:t>
                      </a:r>
                      <a:r>
                        <a:rPr lang="en-US" sz="900" dirty="0"/>
                        <a:t> (for web AR) or </a:t>
                      </a:r>
                      <a:r>
                        <a:rPr lang="en-US" sz="900" dirty="0">
                          <a:hlinkClick r:id="rId21"/>
                        </a:rPr>
                        <a:t>Cordova Speech Recognition API</a:t>
                      </a:r>
                      <a:r>
                        <a:rPr lang="en-US" sz="900" dirty="0"/>
                        <a:t> (native AR Android/ iOS);</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Hand tracking possible when implementing hand tracking engines like </a:t>
                      </a:r>
                      <a:r>
                        <a:rPr lang="en-US" sz="1200" err="1">
                          <a:hlinkClick r:id="rId18"/>
                        </a:rPr>
                        <a:t>Ultraleap</a:t>
                      </a:r>
                      <a:r>
                        <a:rPr lang="en-US" sz="1200"/>
                        <a:t> and </a:t>
                      </a:r>
                      <a:r>
                        <a:rPr lang="en-US" sz="1200">
                          <a:hlinkClick r:id="rId19"/>
                        </a:rPr>
                        <a:t>Handtrack.js</a:t>
                      </a:r>
                      <a:endParaRPr lang="en-US" sz="1200"/>
                    </a:p>
                    <a:p>
                      <a:endParaRPr lang="en-US" sz="1200"/>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22"/>
                        </a:rPr>
                        <a:t>Eye tracking</a:t>
                      </a:r>
                      <a:r>
                        <a:rPr lang="en-US" sz="90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23"/>
                        </a:rPr>
                        <a:t>Headset and controller tracking</a:t>
                      </a:r>
                      <a:r>
                        <a:rPr lang="en-US" sz="900"/>
                        <a:t>;</a:t>
                      </a:r>
                    </a:p>
                  </a:txBody>
                  <a:tcPr>
                    <a:solidFill>
                      <a:schemeClr val="bg1"/>
                    </a:solidFill>
                  </a:tcPr>
                </a:tc>
                <a:tc>
                  <a:txBody>
                    <a:bodyPr/>
                    <a:lstStyle/>
                    <a:p>
                      <a:r>
                        <a:rPr lang="en-US" sz="900">
                          <a:hlinkClick r:id="rId24"/>
                        </a:rPr>
                        <a:t>Voice command</a:t>
                      </a:r>
                      <a:r>
                        <a:rPr lang="en-US" sz="900"/>
                        <a:t>; </a:t>
                      </a:r>
                    </a:p>
                    <a:p>
                      <a:r>
                        <a:rPr lang="en-US" sz="900">
                          <a:hlinkClick r:id="rId25"/>
                        </a:rPr>
                        <a:t>Eye tracking</a:t>
                      </a:r>
                      <a:r>
                        <a:rPr lang="en-US" sz="900"/>
                        <a:t>; </a:t>
                      </a:r>
                      <a:r>
                        <a:rPr lang="en-US" sz="900">
                          <a:hlinkClick r:id="rId26"/>
                        </a:rPr>
                        <a:t>Headset tracking</a:t>
                      </a:r>
                      <a:r>
                        <a:rPr lang="en-US" sz="900"/>
                        <a:t>; </a:t>
                      </a:r>
                    </a:p>
                    <a:p>
                      <a:r>
                        <a:rPr lang="en-US" sz="900">
                          <a:hlinkClick r:id="rId27"/>
                        </a:rPr>
                        <a:t>Hand tracking</a:t>
                      </a:r>
                      <a:r>
                        <a:rPr lang="en-US" sz="900"/>
                        <a:t>;</a:t>
                      </a:r>
                    </a:p>
                  </a:txBody>
                  <a:tcPr>
                    <a:solidFill>
                      <a:schemeClr val="bg1"/>
                    </a:solidFill>
                  </a:tcPr>
                </a:tc>
                <a:tc>
                  <a:txBody>
                    <a:bodyPr/>
                    <a:lstStyle/>
                    <a:p>
                      <a:r>
                        <a:rPr lang="en-US" sz="900">
                          <a:hlinkClick r:id="rId14"/>
                        </a:rPr>
                        <a:t>Eye tracking; Hand tracking; Voice commands;</a:t>
                      </a:r>
                    </a:p>
                    <a:p>
                      <a:r>
                        <a:rPr lang="en-US" sz="900">
                          <a:hlinkClick r:id="rId14"/>
                        </a:rPr>
                        <a:t>Controller tracking</a:t>
                      </a:r>
                      <a:endParaRPr lang="en-US" sz="900"/>
                    </a:p>
                    <a:p>
                      <a:endParaRPr lang="en-US" sz="900"/>
                    </a:p>
                  </a:txBody>
                  <a:tcPr>
                    <a:solidFill>
                      <a:schemeClr val="bg1"/>
                    </a:solidFill>
                  </a:tcPr>
                </a:tc>
                <a:tc>
                  <a:txBody>
                    <a:bodyPr/>
                    <a:lstStyle/>
                    <a:p>
                      <a:r>
                        <a:rPr lang="en-US" sz="900">
                          <a:hlinkClick r:id="rId28"/>
                        </a:rPr>
                        <a:t>Eye tracking;</a:t>
                      </a:r>
                    </a:p>
                    <a:p>
                      <a:r>
                        <a:rPr lang="en-US" sz="900">
                          <a:hlinkClick r:id="rId28"/>
                        </a:rPr>
                        <a:t>Controller tracking</a:t>
                      </a:r>
                      <a:r>
                        <a:rPr lang="en-US" sz="900"/>
                        <a:t>;</a:t>
                      </a:r>
                    </a:p>
                    <a:p>
                      <a:r>
                        <a:rPr lang="en-US" sz="900">
                          <a:hlinkClick r:id="rId29"/>
                        </a:rPr>
                        <a:t>Hand tracking</a:t>
                      </a:r>
                      <a:r>
                        <a:rPr lang="en-US" sz="900"/>
                        <a:t>;</a:t>
                      </a:r>
                    </a:p>
                    <a:p>
                      <a:endParaRPr lang="en-US" sz="900"/>
                    </a:p>
                    <a:p>
                      <a:endParaRPr lang="en-US" sz="900"/>
                    </a:p>
                  </a:txBody>
                  <a:tcPr>
                    <a:solidFill>
                      <a:schemeClr val="bg1"/>
                    </a:solidFill>
                  </a:tcPr>
                </a:tc>
                <a:tc>
                  <a:txBody>
                    <a:bodyPr/>
                    <a:lstStyle/>
                    <a:p>
                      <a:r>
                        <a:rPr lang="en-US" sz="900">
                          <a:hlinkClick r:id="rId30"/>
                        </a:rPr>
                        <a:t>Touchpad gestures</a:t>
                      </a:r>
                      <a:r>
                        <a:rPr lang="en-US" sz="900"/>
                        <a:t>; </a:t>
                      </a:r>
                      <a:r>
                        <a:rPr lang="en-US" sz="900">
                          <a:hlinkClick r:id="rId31"/>
                        </a:rPr>
                        <a:t>Voice control</a:t>
                      </a:r>
                      <a:r>
                        <a:rPr lang="en-US" sz="900"/>
                        <a:t>;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31"/>
                        </a:rPr>
                        <a:t>Voice control</a:t>
                      </a:r>
                      <a:r>
                        <a:rPr lang="en-US" sz="900"/>
                        <a:t>; </a:t>
                      </a:r>
                    </a:p>
                    <a:p>
                      <a:endParaRPr lang="en-US" sz="900"/>
                    </a:p>
                  </a:txBody>
                  <a:tcPr>
                    <a:solidFill>
                      <a:schemeClr val="bg1"/>
                    </a:solidFill>
                  </a:tcPr>
                </a:tc>
                <a:tc>
                  <a:txBody>
                    <a:bodyPr/>
                    <a:lstStyle/>
                    <a:p>
                      <a:r>
                        <a:rPr lang="en-US" sz="900" dirty="0">
                          <a:hlinkClick r:id="rId32"/>
                        </a:rPr>
                        <a:t>Touchpad gestures; voice commands</a:t>
                      </a:r>
                      <a:r>
                        <a:rPr lang="en-US" sz="900" dirty="0"/>
                        <a:t>;</a:t>
                      </a:r>
                    </a:p>
                  </a:txBody>
                  <a:tcPr>
                    <a:solidFill>
                      <a:schemeClr val="bg1"/>
                    </a:solidFill>
                  </a:tcPr>
                </a:tc>
                <a:extLst>
                  <a:ext uri="{0D108BD9-81ED-4DB2-BD59-A6C34878D82A}">
                    <a16:rowId xmlns:a16="http://schemas.microsoft.com/office/drawing/2014/main" val="1755125173"/>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11. Movement restrictions</a:t>
                      </a:r>
                    </a:p>
                  </a:txBody>
                  <a:tcPr>
                    <a:lnL w="12700" cap="flat" cmpd="sng" algn="ctr">
                      <a:solidFill>
                        <a:schemeClr val="tx1"/>
                      </a:solidFill>
                      <a:prstDash val="solid"/>
                      <a:round/>
                      <a:headEnd type="none" w="med" len="med"/>
                      <a:tailEnd type="none" w="med" len="med"/>
                    </a:lnL>
                    <a:solidFill>
                      <a:srgbClr val="A100FF"/>
                    </a:solidFill>
                  </a:tcPr>
                </a:tc>
                <a:tc gridSpan="2">
                  <a:txBody>
                    <a:bodyPr/>
                    <a:lstStyle/>
                    <a:p>
                      <a:r>
                        <a:rPr lang="en-US" sz="900" dirty="0">
                          <a:latin typeface="+mn-lt"/>
                        </a:rPr>
                        <a:t>Non-tethered</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Non-tethered</a:t>
                      </a:r>
                    </a:p>
                  </a:txBody>
                  <a:tcPr/>
                </a:tc>
                <a:tc>
                  <a:txBody>
                    <a:bodyPr/>
                    <a:lstStyle/>
                    <a:p>
                      <a:r>
                        <a:rPr lang="en-US" sz="900">
                          <a:latin typeface="+mn-lt"/>
                          <a:hlinkClick r:id="rId12"/>
                        </a:rPr>
                        <a:t>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3"/>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Non-tethered but comes with a wired, pocket-size external processor called </a:t>
                      </a:r>
                      <a:r>
                        <a:rPr lang="en-US" sz="900">
                          <a:latin typeface="+mn-lt"/>
                          <a:hlinkClick r:id="rId14"/>
                        </a:rPr>
                        <a:t>Compute Pack</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5"/>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9"/>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6"/>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17"/>
                        </a:rPr>
                        <a:t>Non-tethered</a:t>
                      </a:r>
                      <a:endParaRPr lang="en-US" sz="900" dirty="0">
                        <a:latin typeface="+mn-lt"/>
                      </a:endParaRPr>
                    </a:p>
                  </a:txBody>
                  <a:tcPr>
                    <a:solidFill>
                      <a:schemeClr val="bg1"/>
                    </a:solidFill>
                  </a:tcPr>
                </a:tc>
                <a:extLst>
                  <a:ext uri="{0D108BD9-81ED-4DB2-BD59-A6C34878D82A}">
                    <a16:rowId xmlns:a16="http://schemas.microsoft.com/office/drawing/2014/main" val="807663600"/>
                  </a:ext>
                </a:extLst>
              </a:tr>
            </a:tbl>
          </a:graphicData>
        </a:graphic>
      </p:graphicFrame>
      <p:sp>
        <p:nvSpPr>
          <p:cNvPr id="4" name="TextBox 3">
            <a:extLst>
              <a:ext uri="{FF2B5EF4-FFF2-40B4-BE49-F238E27FC236}">
                <a16:creationId xmlns:a16="http://schemas.microsoft.com/office/drawing/2014/main" id="{9FB2DFFF-2C74-7D57-7800-4568CC0343FC}"/>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2/4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32915250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232D053C-0A72-99FE-6F8F-E2B5C2F2C3FD}"/>
              </a:ext>
            </a:extLst>
          </p:cNvPr>
          <p:cNvGraphicFramePr>
            <a:graphicFrameLocks noGrp="1"/>
          </p:cNvGraphicFramePr>
          <p:nvPr>
            <p:extLst>
              <p:ext uri="{D42A27DB-BD31-4B8C-83A1-F6EECF244321}">
                <p14:modId xmlns:p14="http://schemas.microsoft.com/office/powerpoint/2010/main" val="3558177635"/>
              </p:ext>
            </p:extLst>
          </p:nvPr>
        </p:nvGraphicFramePr>
        <p:xfrm>
          <a:off x="200114" y="875825"/>
          <a:ext cx="11551364" cy="4617720"/>
        </p:xfrm>
        <a:graphic>
          <a:graphicData uri="http://schemas.openxmlformats.org/drawingml/2006/table">
            <a:tbl>
              <a:tblPr firstRow="1" bandRow="1">
                <a:tableStyleId>{5940675A-B579-460E-94D1-54222C63F5DA}</a:tableStyleId>
              </a:tblPr>
              <a:tblGrid>
                <a:gridCol w="799675">
                  <a:extLst>
                    <a:ext uri="{9D8B030D-6E8A-4147-A177-3AD203B41FA5}">
                      <a16:colId xmlns:a16="http://schemas.microsoft.com/office/drawing/2014/main" val="2323611179"/>
                    </a:ext>
                  </a:extLst>
                </a:gridCol>
                <a:gridCol w="910795">
                  <a:extLst>
                    <a:ext uri="{9D8B030D-6E8A-4147-A177-3AD203B41FA5}">
                      <a16:colId xmlns:a16="http://schemas.microsoft.com/office/drawing/2014/main" val="4120118734"/>
                    </a:ext>
                  </a:extLst>
                </a:gridCol>
                <a:gridCol w="1195259">
                  <a:extLst>
                    <a:ext uri="{9D8B030D-6E8A-4147-A177-3AD203B41FA5}">
                      <a16:colId xmlns:a16="http://schemas.microsoft.com/office/drawing/2014/main" val="2651266558"/>
                    </a:ext>
                  </a:extLst>
                </a:gridCol>
                <a:gridCol w="1043758">
                  <a:extLst>
                    <a:ext uri="{9D8B030D-6E8A-4147-A177-3AD203B41FA5}">
                      <a16:colId xmlns:a16="http://schemas.microsoft.com/office/drawing/2014/main" val="187081944"/>
                    </a:ext>
                  </a:extLst>
                </a:gridCol>
                <a:gridCol w="1080705">
                  <a:extLst>
                    <a:ext uri="{9D8B030D-6E8A-4147-A177-3AD203B41FA5}">
                      <a16:colId xmlns:a16="http://schemas.microsoft.com/office/drawing/2014/main" val="2297436388"/>
                    </a:ext>
                  </a:extLst>
                </a:gridCol>
                <a:gridCol w="1089942">
                  <a:extLst>
                    <a:ext uri="{9D8B030D-6E8A-4147-A177-3AD203B41FA5}">
                      <a16:colId xmlns:a16="http://schemas.microsoft.com/office/drawing/2014/main" val="2093929946"/>
                    </a:ext>
                  </a:extLst>
                </a:gridCol>
                <a:gridCol w="1108415">
                  <a:extLst>
                    <a:ext uri="{9D8B030D-6E8A-4147-A177-3AD203B41FA5}">
                      <a16:colId xmlns:a16="http://schemas.microsoft.com/office/drawing/2014/main" val="3110558412"/>
                    </a:ext>
                  </a:extLst>
                </a:gridCol>
                <a:gridCol w="1126889">
                  <a:extLst>
                    <a:ext uri="{9D8B030D-6E8A-4147-A177-3AD203B41FA5}">
                      <a16:colId xmlns:a16="http://schemas.microsoft.com/office/drawing/2014/main" val="2077695949"/>
                    </a:ext>
                  </a:extLst>
                </a:gridCol>
                <a:gridCol w="1052994">
                  <a:extLst>
                    <a:ext uri="{9D8B030D-6E8A-4147-A177-3AD203B41FA5}">
                      <a16:colId xmlns:a16="http://schemas.microsoft.com/office/drawing/2014/main" val="2507871209"/>
                    </a:ext>
                  </a:extLst>
                </a:gridCol>
                <a:gridCol w="1052994">
                  <a:extLst>
                    <a:ext uri="{9D8B030D-6E8A-4147-A177-3AD203B41FA5}">
                      <a16:colId xmlns:a16="http://schemas.microsoft.com/office/drawing/2014/main" val="3739836935"/>
                    </a:ext>
                  </a:extLst>
                </a:gridCol>
                <a:gridCol w="1089938">
                  <a:extLst>
                    <a:ext uri="{9D8B030D-6E8A-4147-A177-3AD203B41FA5}">
                      <a16:colId xmlns:a16="http://schemas.microsoft.com/office/drawing/2014/main" val="2362895601"/>
                    </a:ext>
                  </a:extLst>
                </a:gridCol>
              </a:tblGrid>
              <a:tr h="293681">
                <a:tc>
                  <a:txBody>
                    <a:bodyPr/>
                    <a:lstStyle/>
                    <a:p>
                      <a:endParaRPr lang="en-US" sz="900" b="1" dirty="0">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solidFill>
                      <a:srgbClr val="A100FF"/>
                    </a:solidFill>
                  </a:tcPr>
                </a:tc>
                <a:tc>
                  <a:txBody>
                    <a:bodyPr/>
                    <a:lstStyle/>
                    <a:p>
                      <a:pPr algn="ctr"/>
                      <a:r>
                        <a:rPr lang="en-US" sz="900" dirty="0" err="1">
                          <a:solidFill>
                            <a:schemeClr val="bg1"/>
                          </a:solidFill>
                          <a:latin typeface="+mn-lt"/>
                        </a:rPr>
                        <a:t>Varjo</a:t>
                      </a:r>
                      <a:r>
                        <a:rPr lang="en-US" sz="900" dirty="0">
                          <a:solidFill>
                            <a:schemeClr val="bg1"/>
                          </a:solidFill>
                          <a:latin typeface="+mn-lt"/>
                        </a:rPr>
                        <a:t> XR-3 (2020)</a:t>
                      </a:r>
                    </a:p>
                  </a:txBody>
                  <a:tcPr>
                    <a:solidFill>
                      <a:srgbClr val="A100FF"/>
                    </a:solidFill>
                  </a:tcPr>
                </a:tc>
                <a:tc>
                  <a:txBody>
                    <a:bodyPr/>
                    <a:lstStyle/>
                    <a:p>
                      <a:pPr algn="ctr"/>
                      <a:r>
                        <a:rPr lang="en-US" sz="900">
                          <a:solidFill>
                            <a:schemeClr val="bg1"/>
                          </a:solidFill>
                          <a:latin typeface="+mn-lt"/>
                        </a:rPr>
                        <a:t>HoloLens 2 (2019)</a:t>
                      </a:r>
                    </a:p>
                  </a:txBody>
                  <a:tcPr>
                    <a:solidFill>
                      <a:srgbClr val="A100FF"/>
                    </a:solidFill>
                  </a:tcPr>
                </a:tc>
                <a:tc>
                  <a:txBody>
                    <a:bodyPr/>
                    <a:lstStyle/>
                    <a:p>
                      <a:pPr algn="ctr"/>
                      <a:r>
                        <a:rPr lang="en-US" sz="900">
                          <a:solidFill>
                            <a:schemeClr val="bg1"/>
                          </a:solidFill>
                          <a:latin typeface="+mn-lt"/>
                        </a:rPr>
                        <a:t>Magic Leap 2 (2022)</a:t>
                      </a:r>
                    </a:p>
                  </a:txBody>
                  <a:tcPr>
                    <a:solidFill>
                      <a:srgbClr val="A100FF"/>
                    </a:solidFill>
                  </a:tcPr>
                </a:tc>
                <a:tc>
                  <a:txBody>
                    <a:bodyPr/>
                    <a:lstStyle/>
                    <a:p>
                      <a:pPr algn="ctr"/>
                      <a:r>
                        <a:rPr lang="en-US" sz="900">
                          <a:solidFill>
                            <a:schemeClr val="bg1"/>
                          </a:solidFill>
                          <a:latin typeface="+mn-lt"/>
                        </a:rPr>
                        <a:t>Meta Quest Pro (2022)</a:t>
                      </a:r>
                    </a:p>
                  </a:txBody>
                  <a:tcPr>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err="1">
                          <a:solidFill>
                            <a:schemeClr val="bg1"/>
                          </a:solidFill>
                          <a:latin typeface="+mn-lt"/>
                        </a:rPr>
                        <a:t>Vuzix</a:t>
                      </a:r>
                      <a:r>
                        <a:rPr lang="en-US" sz="900">
                          <a:solidFill>
                            <a:schemeClr val="bg1"/>
                          </a:solidFill>
                          <a:latin typeface="+mn-lt"/>
                        </a:rPr>
                        <a:t> Blade 2 (2022)</a:t>
                      </a:r>
                    </a:p>
                  </a:txBody>
                  <a:tcPr>
                    <a:solidFill>
                      <a:srgbClr val="A100FF"/>
                    </a:solidFill>
                  </a:tcPr>
                </a:tc>
                <a:tc>
                  <a:txBody>
                    <a:bodyPr/>
                    <a:lstStyle/>
                    <a:p>
                      <a:pPr algn="ctr"/>
                      <a:r>
                        <a:rPr lang="en-US" sz="900">
                          <a:solidFill>
                            <a:schemeClr val="bg1"/>
                          </a:solidFill>
                          <a:latin typeface="+mn-lt"/>
                        </a:rPr>
                        <a:t>Vuzix M400 (2020)</a:t>
                      </a:r>
                    </a:p>
                  </a:txBody>
                  <a:tcPr>
                    <a:solidFill>
                      <a:srgbClr val="A100FF"/>
                    </a:solidFill>
                  </a:tcPr>
                </a:tc>
                <a:tc>
                  <a:txBody>
                    <a:bodyPr/>
                    <a:lstStyle/>
                    <a:p>
                      <a:pPr algn="ctr"/>
                      <a:r>
                        <a:rPr lang="en-US" sz="900">
                          <a:solidFill>
                            <a:schemeClr val="bg1"/>
                          </a:solidFill>
                          <a:latin typeface="+mn-lt"/>
                        </a:rPr>
                        <a:t>Google Glass 2 (2019)</a:t>
                      </a:r>
                    </a:p>
                  </a:txBody>
                  <a:tcPr>
                    <a:solidFill>
                      <a:srgbClr val="A100FF"/>
                    </a:solidFill>
                  </a:tcPr>
                </a:tc>
                <a:extLst>
                  <a:ext uri="{0D108BD9-81ED-4DB2-BD59-A6C34878D82A}">
                    <a16:rowId xmlns:a16="http://schemas.microsoft.com/office/drawing/2014/main" val="762842845"/>
                  </a:ext>
                </a:extLst>
              </a:tr>
              <a:tr h="331748">
                <a:tc rowSpan="9">
                  <a:txBody>
                    <a:bodyPr/>
                    <a:lstStyle/>
                    <a:p>
                      <a:r>
                        <a:rPr lang="en-US" sz="900" b="0" u="none" dirty="0">
                          <a:latin typeface="+mn-lt"/>
                        </a:rPr>
                        <a:t>2. Hardware-specific 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Battery life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5"/>
                        </a:rPr>
                        <a:t>2-3 hours</a:t>
                      </a:r>
                      <a:endParaRPr lang="en-US" sz="900">
                        <a:latin typeface="+mn-lt"/>
                      </a:endParaRPr>
                    </a:p>
                  </a:txBody>
                  <a:tcPr>
                    <a:solidFill>
                      <a:schemeClr val="bg1"/>
                    </a:solidFill>
                  </a:tcPr>
                </a:tc>
                <a:tc>
                  <a:txBody>
                    <a:bodyPr/>
                    <a:lstStyle/>
                    <a:p>
                      <a:r>
                        <a:rPr lang="en-US" sz="900">
                          <a:latin typeface="+mn-lt"/>
                          <a:hlinkClick r:id="rId6"/>
                        </a:rPr>
                        <a:t>3.5 hours</a:t>
                      </a:r>
                      <a:endParaRPr lang="en-US" sz="900">
                        <a:latin typeface="+mn-lt"/>
                      </a:endParaRPr>
                    </a:p>
                  </a:txBody>
                  <a:tcPr>
                    <a:solidFill>
                      <a:schemeClr val="bg1"/>
                    </a:solidFill>
                  </a:tcPr>
                </a:tc>
                <a:tc>
                  <a:txBody>
                    <a:bodyPr/>
                    <a:lstStyle/>
                    <a:p>
                      <a:r>
                        <a:rPr lang="en-US" sz="900">
                          <a:latin typeface="+mn-lt"/>
                          <a:hlinkClick r:id="rId7"/>
                        </a:rPr>
                        <a:t>1-2 hours</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r>
                        <a:rPr lang="en-US" sz="900">
                          <a:latin typeface="+mn-lt"/>
                          <a:hlinkClick r:id="rId8"/>
                        </a:rPr>
                        <a:t>2 hours with external battery possible</a:t>
                      </a:r>
                      <a:endParaRPr lang="en-US" sz="900">
                        <a:latin typeface="+mn-lt"/>
                      </a:endParaRPr>
                    </a:p>
                  </a:txBody>
                  <a:tcPr>
                    <a:solidFill>
                      <a:schemeClr val="bg1"/>
                    </a:solidFill>
                  </a:tcPr>
                </a:tc>
                <a:tc>
                  <a:txBody>
                    <a:bodyPr/>
                    <a:lstStyle/>
                    <a:p>
                      <a:r>
                        <a:rPr lang="en-US" sz="900" dirty="0">
                          <a:latin typeface="+mn-lt"/>
                          <a:hlinkClick r:id="rId9"/>
                        </a:rPr>
                        <a:t>8 hours</a:t>
                      </a:r>
                      <a:endParaRPr lang="en-US" sz="900" dirty="0">
                        <a:latin typeface="+mn-lt"/>
                      </a:endParaRPr>
                    </a:p>
                  </a:txBody>
                  <a:tcPr>
                    <a:solidFill>
                      <a:schemeClr val="bg1"/>
                    </a:solidFill>
                  </a:tcPr>
                </a:tc>
                <a:extLst>
                  <a:ext uri="{0D108BD9-81ED-4DB2-BD59-A6C34878D82A}">
                    <a16:rowId xmlns:a16="http://schemas.microsoft.com/office/drawing/2014/main" val="947368422"/>
                  </a:ext>
                </a:extLst>
              </a:tr>
              <a:tr h="331748">
                <a:tc vMerge="1">
                  <a:txBody>
                    <a:bodyPr/>
                    <a:lstStyle/>
                    <a:p>
                      <a:endParaRPr lang="en-US" sz="125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2. Device weight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0"/>
                        </a:rPr>
                        <a:t>594 g + headband 386 g</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1"/>
                        </a:rPr>
                        <a:t>566 g</a:t>
                      </a:r>
                      <a:endParaRPr lang="en-US" sz="900">
                        <a:latin typeface="+mn-lt"/>
                      </a:endParaRPr>
                    </a:p>
                  </a:txBody>
                  <a:tcPr>
                    <a:solidFill>
                      <a:schemeClr val="bg1"/>
                    </a:solidFill>
                  </a:tcPr>
                </a:tc>
                <a:tc>
                  <a:txBody>
                    <a:bodyPr/>
                    <a:lstStyle/>
                    <a:p>
                      <a:r>
                        <a:rPr lang="en-US" sz="900">
                          <a:latin typeface="+mn-lt"/>
                          <a:hlinkClick r:id="rId12"/>
                        </a:rPr>
                        <a:t>260 g</a:t>
                      </a:r>
                      <a:endParaRPr lang="en-US" sz="900">
                        <a:latin typeface="+mn-lt"/>
                      </a:endParaRPr>
                    </a:p>
                  </a:txBody>
                  <a:tcPr>
                    <a:solidFill>
                      <a:schemeClr val="bg1"/>
                    </a:solidFill>
                  </a:tcPr>
                </a:tc>
                <a:tc>
                  <a:txBody>
                    <a:bodyPr/>
                    <a:lstStyle/>
                    <a:p>
                      <a:r>
                        <a:rPr lang="en-US" sz="900">
                          <a:latin typeface="+mn-lt"/>
                          <a:hlinkClick r:id="rId13"/>
                        </a:rPr>
                        <a:t>722 g</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r>
                        <a:rPr lang="en-US" sz="900">
                          <a:latin typeface="+mn-lt"/>
                          <a:hlinkClick r:id="rId14"/>
                        </a:rPr>
                        <a:t>182 g</a:t>
                      </a:r>
                      <a:endParaRPr lang="en-US" sz="900">
                        <a:latin typeface="+mn-lt"/>
                      </a:endParaRPr>
                    </a:p>
                  </a:txBody>
                  <a:tcPr>
                    <a:solidFill>
                      <a:schemeClr val="bg1"/>
                    </a:solidFill>
                  </a:tcPr>
                </a:tc>
                <a:tc>
                  <a:txBody>
                    <a:bodyPr/>
                    <a:lstStyle/>
                    <a:p>
                      <a:r>
                        <a:rPr lang="en-US" sz="900">
                          <a:latin typeface="+mn-lt"/>
                          <a:hlinkClick r:id="rId15"/>
                        </a:rPr>
                        <a:t>51 g</a:t>
                      </a:r>
                      <a:endParaRPr lang="en-US" sz="900">
                        <a:latin typeface="+mn-lt"/>
                      </a:endParaRPr>
                    </a:p>
                  </a:txBody>
                  <a:tcPr>
                    <a:solidFill>
                      <a:schemeClr val="bg1"/>
                    </a:solidFill>
                  </a:tcPr>
                </a:tc>
                <a:extLst>
                  <a:ext uri="{0D108BD9-81ED-4DB2-BD59-A6C34878D82A}">
                    <a16:rowId xmlns:a16="http://schemas.microsoft.com/office/drawing/2014/main" val="3388385874"/>
                  </a:ext>
                </a:extLst>
              </a:tr>
              <a:tr h="331748">
                <a:tc vMerge="1">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3. Field of view (horizontal)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2">
                  <a:txBody>
                    <a:bodyPr/>
                    <a:lstStyle/>
                    <a:p>
                      <a:r>
                        <a:rPr lang="en-US" sz="900" dirty="0">
                          <a:latin typeface="+mn-lt"/>
                        </a:rPr>
                        <a:t>N/A</a:t>
                      </a:r>
                    </a:p>
                  </a:txBody>
                  <a:tcPr>
                    <a:solidFill>
                      <a:schemeClr val="bg1"/>
                    </a:solidFill>
                  </a:tcPr>
                </a:tc>
                <a:tc hMerge="1">
                  <a:txBody>
                    <a:bodyPr/>
                    <a:lstStyle/>
                    <a:p>
                      <a:endParaRPr lang="en-US" sz="1200">
                        <a:highlight>
                          <a:srgbClr val="FF0000"/>
                        </a:highlight>
                      </a:endParaRPr>
                    </a:p>
                  </a:txBody>
                  <a:tcPr/>
                </a:tc>
                <a:tc>
                  <a:txBody>
                    <a:bodyPr/>
                    <a:lstStyle/>
                    <a:p>
                      <a:r>
                        <a:rPr lang="en-US" sz="900" dirty="0">
                          <a:latin typeface="+mn-lt"/>
                          <a:hlinkClick r:id="rId10"/>
                        </a:rPr>
                        <a:t>115°</a:t>
                      </a:r>
                      <a:endParaRPr lang="en-US" sz="900" dirty="0">
                        <a:latin typeface="+mn-lt"/>
                      </a:endParaRPr>
                    </a:p>
                  </a:txBody>
                  <a:tcPr>
                    <a:solidFill>
                      <a:schemeClr val="bg1"/>
                    </a:solidFill>
                  </a:tcPr>
                </a:tc>
                <a:tc>
                  <a:txBody>
                    <a:bodyPr/>
                    <a:lstStyle/>
                    <a:p>
                      <a:r>
                        <a:rPr lang="en-US" sz="900">
                          <a:latin typeface="+mn-lt"/>
                          <a:hlinkClick r:id="rId16"/>
                        </a:rPr>
                        <a:t>43°</a:t>
                      </a:r>
                      <a:endParaRPr lang="en-US" sz="900">
                        <a:latin typeface="+mn-lt"/>
                      </a:endParaRPr>
                    </a:p>
                  </a:txBody>
                  <a:tcPr>
                    <a:solidFill>
                      <a:schemeClr val="bg1"/>
                    </a:solidFill>
                  </a:tcPr>
                </a:tc>
                <a:tc>
                  <a:txBody>
                    <a:bodyPr/>
                    <a:lstStyle/>
                    <a:p>
                      <a:r>
                        <a:rPr lang="en-US" sz="900">
                          <a:latin typeface="+mn-lt"/>
                          <a:hlinkClick r:id="rId12"/>
                        </a:rPr>
                        <a:t>70</a:t>
                      </a:r>
                      <a:r>
                        <a:rPr lang="en-US" sz="900" b="0" i="0">
                          <a:solidFill>
                            <a:srgbClr val="1C1D1D"/>
                          </a:solidFill>
                          <a:effectLst/>
                          <a:latin typeface="+mn-lt"/>
                          <a:hlinkClick r:id="rId12"/>
                        </a:rPr>
                        <a:t>°</a:t>
                      </a:r>
                      <a:endParaRPr lang="en-US" sz="900">
                        <a:latin typeface="+mn-lt"/>
                      </a:endParaRPr>
                    </a:p>
                  </a:txBody>
                  <a:tcPr>
                    <a:solidFill>
                      <a:schemeClr val="bg1"/>
                    </a:solidFill>
                  </a:tcPr>
                </a:tc>
                <a:tc>
                  <a:txBody>
                    <a:bodyPr/>
                    <a:lstStyle/>
                    <a:p>
                      <a:r>
                        <a:rPr lang="en-US" sz="900">
                          <a:latin typeface="+mn-lt"/>
                          <a:hlinkClick r:id="rId17"/>
                        </a:rPr>
                        <a:t>106</a:t>
                      </a:r>
                      <a:r>
                        <a:rPr lang="en-US" sz="900" b="0" i="0">
                          <a:solidFill>
                            <a:srgbClr val="1C1D1D"/>
                          </a:solidFill>
                          <a:effectLst/>
                          <a:latin typeface="+mn-lt"/>
                          <a:hlinkClick r:id="rId17"/>
                        </a:rPr>
                        <a:t>°</a:t>
                      </a:r>
                      <a:endParaRPr lang="en-US" sz="900">
                        <a:latin typeface="+mn-lt"/>
                      </a:endParaRPr>
                    </a:p>
                  </a:txBody>
                  <a:tcPr>
                    <a:solidFill>
                      <a:schemeClr val="bg1"/>
                    </a:solidFill>
                  </a:tcPr>
                </a:tc>
                <a:tc>
                  <a:txBody>
                    <a:bodyPr/>
                    <a:lstStyle/>
                    <a:p>
                      <a:r>
                        <a:rPr lang="en-US" sz="900">
                          <a:latin typeface="+mn-lt"/>
                          <a:hlinkClick r:id="rId18"/>
                        </a:rPr>
                        <a:t>20</a:t>
                      </a:r>
                      <a:r>
                        <a:rPr lang="en-US" sz="900" b="0" i="0">
                          <a:solidFill>
                            <a:srgbClr val="1C1D1D"/>
                          </a:solidFill>
                          <a:effectLst/>
                          <a:latin typeface="+mn-lt"/>
                          <a:hlinkClick r:id="rId18"/>
                        </a:rPr>
                        <a:t>°</a:t>
                      </a:r>
                      <a:endParaRPr lang="en-US" sz="900">
                        <a:latin typeface="+mn-lt"/>
                      </a:endParaRPr>
                    </a:p>
                  </a:txBody>
                  <a:tcPr>
                    <a:solidFill>
                      <a:schemeClr val="bg1"/>
                    </a:solidFill>
                  </a:tcPr>
                </a:tc>
                <a:tc>
                  <a:txBody>
                    <a:bodyPr/>
                    <a:lstStyle/>
                    <a:p>
                      <a:r>
                        <a:rPr lang="en-US" sz="900" b="0" i="0">
                          <a:solidFill>
                            <a:srgbClr val="1C1D1D"/>
                          </a:solidFill>
                          <a:effectLst/>
                          <a:latin typeface="+mn-lt"/>
                          <a:hlinkClick r:id="rId8"/>
                        </a:rPr>
                        <a:t>16.8°</a:t>
                      </a:r>
                      <a:endParaRPr lang="en-US" sz="900">
                        <a:latin typeface="+mn-lt"/>
                      </a:endParaRPr>
                    </a:p>
                  </a:txBody>
                  <a:tcPr>
                    <a:solidFill>
                      <a:schemeClr val="bg1"/>
                    </a:solidFill>
                  </a:tcPr>
                </a:tc>
                <a:tc>
                  <a:txBody>
                    <a:bodyPr/>
                    <a:lstStyle/>
                    <a:p>
                      <a:r>
                        <a:rPr lang="en-US" sz="900" dirty="0">
                          <a:latin typeface="+mn-lt"/>
                          <a:hlinkClick r:id="rId15"/>
                        </a:rPr>
                        <a:t>83</a:t>
                      </a:r>
                      <a:r>
                        <a:rPr lang="en-US" sz="900" b="0" i="0" dirty="0">
                          <a:solidFill>
                            <a:srgbClr val="1C1D1D"/>
                          </a:solidFill>
                          <a:effectLst/>
                          <a:latin typeface="+mn-lt"/>
                          <a:hlinkClick r:id="rId15"/>
                        </a:rPr>
                        <a:t>°</a:t>
                      </a:r>
                      <a:endParaRPr lang="en-US" sz="900" dirty="0">
                        <a:latin typeface="+mn-lt"/>
                      </a:endParaRPr>
                    </a:p>
                  </a:txBody>
                  <a:tcPr>
                    <a:solidFill>
                      <a:schemeClr val="bg1"/>
                    </a:solidFill>
                  </a:tcPr>
                </a:tc>
                <a:extLst>
                  <a:ext uri="{0D108BD9-81ED-4DB2-BD59-A6C34878D82A}">
                    <a16:rowId xmlns:a16="http://schemas.microsoft.com/office/drawing/2014/main" val="810450364"/>
                  </a:ext>
                </a:extLst>
              </a:tr>
              <a:tr h="331748">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4. Camera resolution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hlinkClick r:id="rId19"/>
                        </a:rPr>
                        <a:t>12 MP</a:t>
                      </a:r>
                      <a:endParaRPr lang="en-US" sz="900">
                        <a:latin typeface="+mn-lt"/>
                      </a:endParaRPr>
                    </a:p>
                  </a:txBody>
                  <a:tcPr>
                    <a:solidFill>
                      <a:schemeClr val="bg1"/>
                    </a:solidFill>
                  </a:tcPr>
                </a:tc>
                <a:tc>
                  <a:txBody>
                    <a:bodyPr/>
                    <a:lstStyle/>
                    <a:p>
                      <a:r>
                        <a:rPr lang="en-US" sz="900">
                          <a:latin typeface="+mn-lt"/>
                          <a:hlinkClick r:id="rId11"/>
                        </a:rPr>
                        <a:t>8 MP</a:t>
                      </a:r>
                      <a:r>
                        <a:rPr lang="en-US" sz="900">
                          <a:latin typeface="+mn-lt"/>
                        </a:rPr>
                        <a:t> </a:t>
                      </a:r>
                    </a:p>
                  </a:txBody>
                  <a:tcPr>
                    <a:solidFill>
                      <a:schemeClr val="bg1"/>
                    </a:solidFill>
                  </a:tcPr>
                </a:tc>
                <a:tc>
                  <a:txBody>
                    <a:bodyPr/>
                    <a:lstStyle/>
                    <a:p>
                      <a:r>
                        <a:rPr lang="en-US" sz="900">
                          <a:latin typeface="+mn-lt"/>
                          <a:hlinkClick r:id="rId12"/>
                        </a:rPr>
                        <a:t>12.6 MP</a:t>
                      </a:r>
                      <a:endParaRPr lang="en-US" sz="900">
                        <a:latin typeface="+mn-lt"/>
                      </a:endParaRPr>
                    </a:p>
                  </a:txBody>
                  <a:tcPr>
                    <a:solidFill>
                      <a:schemeClr val="bg1"/>
                    </a:solidFill>
                  </a:tcPr>
                </a:tc>
                <a:tc>
                  <a:txBody>
                    <a:bodyPr/>
                    <a:lstStyle/>
                    <a:p>
                      <a:r>
                        <a:rPr lang="en-US" sz="900" dirty="0">
                          <a:latin typeface="+mn-lt"/>
                        </a:rPr>
                        <a:t>No info</a:t>
                      </a:r>
                    </a:p>
                  </a:txBody>
                  <a:tcPr>
                    <a:solidFill>
                      <a:schemeClr val="bg1"/>
                    </a:solidFill>
                  </a:tcPr>
                </a:tc>
                <a:tc>
                  <a:txBody>
                    <a:bodyPr/>
                    <a:lstStyle/>
                    <a:p>
                      <a:r>
                        <a:rPr lang="en-US" sz="900">
                          <a:latin typeface="+mn-lt"/>
                          <a:hlinkClick r:id="rId18"/>
                        </a:rPr>
                        <a:t>8 MP</a:t>
                      </a:r>
                      <a:endParaRPr lang="en-US" sz="900">
                        <a:latin typeface="+mn-lt"/>
                      </a:endParaRPr>
                    </a:p>
                  </a:txBody>
                  <a:tcPr>
                    <a:solidFill>
                      <a:schemeClr val="bg1"/>
                    </a:solidFill>
                  </a:tcPr>
                </a:tc>
                <a:tc>
                  <a:txBody>
                    <a:bodyPr/>
                    <a:lstStyle/>
                    <a:p>
                      <a:r>
                        <a:rPr lang="en-US" sz="900">
                          <a:latin typeface="+mn-lt"/>
                          <a:hlinkClick r:id="rId8"/>
                        </a:rPr>
                        <a:t>12.8 MP</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0"/>
                        </a:rPr>
                        <a:t>8 MP</a:t>
                      </a:r>
                      <a:endParaRPr lang="en-US" sz="900" dirty="0">
                        <a:latin typeface="+mn-lt"/>
                      </a:endParaRPr>
                    </a:p>
                  </a:txBody>
                  <a:tcPr>
                    <a:solidFill>
                      <a:schemeClr val="bg1"/>
                    </a:solidFill>
                  </a:tcPr>
                </a:tc>
                <a:extLst>
                  <a:ext uri="{0D108BD9-81ED-4DB2-BD59-A6C34878D82A}">
                    <a16:rowId xmlns:a16="http://schemas.microsoft.com/office/drawing/2014/main" val="2465538566"/>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5. Display resolution (per eye)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tc>
                <a:tc>
                  <a:txBody>
                    <a:bodyPr/>
                    <a:lstStyle/>
                    <a:p>
                      <a:r>
                        <a:rPr lang="en-US" sz="900" b="0" i="0">
                          <a:solidFill>
                            <a:srgbClr val="1C1C1C"/>
                          </a:solidFill>
                          <a:effectLst/>
                          <a:latin typeface="+mn-lt"/>
                          <a:hlinkClick r:id="rId19"/>
                        </a:rPr>
                        <a:t>Focus area (27° x 27°) at 1920 x 1920 pixel;</a:t>
                      </a:r>
                    </a:p>
                    <a:p>
                      <a:r>
                        <a:rPr lang="en-US" sz="900" b="0" i="0">
                          <a:solidFill>
                            <a:srgbClr val="1C1C1C"/>
                          </a:solidFill>
                          <a:effectLst/>
                          <a:latin typeface="+mn-lt"/>
                          <a:hlinkClick r:id="rId19"/>
                        </a:rPr>
                        <a:t>Peripheral area at </a:t>
                      </a:r>
                    </a:p>
                    <a:p>
                      <a:r>
                        <a:rPr lang="en-US" sz="900" b="0" i="0">
                          <a:solidFill>
                            <a:srgbClr val="1C1C1C"/>
                          </a:solidFill>
                          <a:effectLst/>
                          <a:latin typeface="+mn-lt"/>
                          <a:hlinkClick r:id="rId19"/>
                        </a:rPr>
                        <a:t>2880 x 2720 pixel;</a:t>
                      </a:r>
                      <a:endParaRPr lang="en-US" sz="900">
                        <a:latin typeface="+mn-lt"/>
                      </a:endParaRPr>
                    </a:p>
                  </a:txBody>
                  <a:tcPr>
                    <a:solidFill>
                      <a:schemeClr val="bg1"/>
                    </a:solidFill>
                  </a:tcPr>
                </a:tc>
                <a:tc>
                  <a:txBody>
                    <a:bodyPr/>
                    <a:lstStyle/>
                    <a:p>
                      <a:r>
                        <a:rPr lang="it-IT" sz="900">
                          <a:latin typeface="+mn-lt"/>
                          <a:hlinkClick r:id="rId21"/>
                        </a:rPr>
                        <a:t>1440 x 936 pixel</a:t>
                      </a:r>
                      <a:endParaRPr lang="en-US" sz="900">
                        <a:latin typeface="+mn-lt"/>
                      </a:endParaRPr>
                    </a:p>
                  </a:txBody>
                  <a:tcPr>
                    <a:solidFill>
                      <a:schemeClr val="bg1"/>
                    </a:solidFill>
                  </a:tcPr>
                </a:tc>
                <a:tc>
                  <a:txBody>
                    <a:bodyPr/>
                    <a:lstStyle/>
                    <a:p>
                      <a:r>
                        <a:rPr lang="en-US" sz="900">
                          <a:latin typeface="+mn-lt"/>
                          <a:hlinkClick r:id="rId12"/>
                        </a:rPr>
                        <a:t>1440 x 1760 pixel</a:t>
                      </a:r>
                      <a:endParaRPr lang="en-US" sz="900">
                        <a:latin typeface="+mn-lt"/>
                      </a:endParaRPr>
                    </a:p>
                  </a:txBody>
                  <a:tcPr>
                    <a:solidFill>
                      <a:schemeClr val="bg1"/>
                    </a:solidFill>
                  </a:tcPr>
                </a:tc>
                <a:tc>
                  <a:txBody>
                    <a:bodyPr/>
                    <a:lstStyle/>
                    <a:p>
                      <a:r>
                        <a:rPr lang="en-US" sz="900">
                          <a:latin typeface="+mn-lt"/>
                          <a:hlinkClick r:id="rId17"/>
                        </a:rPr>
                        <a:t>1800 x 1920 pixel</a:t>
                      </a:r>
                      <a:endParaRPr lang="en-US" sz="900">
                        <a:latin typeface="+mn-lt"/>
                      </a:endParaRPr>
                    </a:p>
                  </a:txBody>
                  <a:tcPr>
                    <a:solidFill>
                      <a:schemeClr val="bg1"/>
                    </a:solidFill>
                  </a:tcPr>
                </a:tc>
                <a:tc>
                  <a:txBody>
                    <a:bodyPr/>
                    <a:lstStyle/>
                    <a:p>
                      <a:r>
                        <a:rPr lang="en-US" sz="900">
                          <a:latin typeface="+mn-lt"/>
                          <a:hlinkClick r:id="rId22"/>
                        </a:rPr>
                        <a:t>480 x 480 pixel</a:t>
                      </a:r>
                      <a:endParaRPr lang="en-US" sz="900">
                        <a:latin typeface="+mn-lt"/>
                      </a:endParaRPr>
                    </a:p>
                  </a:txBody>
                  <a:tcPr>
                    <a:solidFill>
                      <a:schemeClr val="bg1"/>
                    </a:solidFill>
                  </a:tcPr>
                </a:tc>
                <a:tc>
                  <a:txBody>
                    <a:bodyPr/>
                    <a:lstStyle/>
                    <a:p>
                      <a:r>
                        <a:rPr lang="en-US" sz="900">
                          <a:latin typeface="+mn-lt"/>
                          <a:hlinkClick r:id="rId23"/>
                        </a:rPr>
                        <a:t>854 x 480 pixel</a:t>
                      </a:r>
                      <a:endParaRPr lang="en-US" sz="900">
                        <a:latin typeface="+mn-lt"/>
                      </a:endParaRPr>
                    </a:p>
                  </a:txBody>
                  <a:tcPr>
                    <a:solidFill>
                      <a:schemeClr val="bg1"/>
                    </a:solidFill>
                  </a:tcPr>
                </a:tc>
                <a:tc>
                  <a:txBody>
                    <a:bodyPr/>
                    <a:lstStyle/>
                    <a:p>
                      <a:r>
                        <a:rPr lang="en-US" sz="900" dirty="0">
                          <a:latin typeface="+mn-lt"/>
                          <a:hlinkClick r:id="rId15"/>
                        </a:rPr>
                        <a:t>640 x 360 pixel</a:t>
                      </a:r>
                      <a:endParaRPr lang="en-US" sz="900" dirty="0">
                        <a:latin typeface="+mn-lt"/>
                      </a:endParaRPr>
                    </a:p>
                  </a:txBody>
                  <a:tcPr>
                    <a:solidFill>
                      <a:schemeClr val="bg1"/>
                    </a:solidFill>
                  </a:tcPr>
                </a:tc>
                <a:extLst>
                  <a:ext uri="{0D108BD9-81ED-4DB2-BD59-A6C34878D82A}">
                    <a16:rowId xmlns:a16="http://schemas.microsoft.com/office/drawing/2014/main" val="200652548"/>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6. Refresh rate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2">
                  <a:txBody>
                    <a:bodyPr/>
                    <a:lstStyle/>
                    <a:p>
                      <a:r>
                        <a:rPr lang="en-US" sz="900">
                          <a:latin typeface="+mn-lt"/>
                        </a:rPr>
                        <a:t>Depending on the tracking and rendering engine</a:t>
                      </a:r>
                    </a:p>
                  </a:txBody>
                  <a:tcPr>
                    <a:solidFill>
                      <a:schemeClr val="bg1"/>
                    </a:solidFill>
                  </a:tcPr>
                </a:tc>
                <a:tc hMerge="1">
                  <a:txBody>
                    <a:bodyPr/>
                    <a:lstStyle/>
                    <a:p>
                      <a:endParaRPr lang="en-US" sz="1200">
                        <a:highlight>
                          <a:srgbClr val="FF0000"/>
                        </a:highlight>
                      </a:endParaRPr>
                    </a:p>
                  </a:txBody>
                  <a:tcPr/>
                </a:tc>
                <a:tc>
                  <a:txBody>
                    <a:bodyPr/>
                    <a:lstStyle/>
                    <a:p>
                      <a:r>
                        <a:rPr lang="en-US" sz="900">
                          <a:latin typeface="+mn-lt"/>
                          <a:hlinkClick r:id="rId10"/>
                        </a:rPr>
                        <a:t>90 Hz</a:t>
                      </a:r>
                      <a:endParaRPr lang="en-US" sz="900">
                        <a:latin typeface="+mn-lt"/>
                      </a:endParaRPr>
                    </a:p>
                  </a:txBody>
                  <a:tcPr>
                    <a:solidFill>
                      <a:schemeClr val="bg1"/>
                    </a:solidFill>
                  </a:tcPr>
                </a:tc>
                <a:tc>
                  <a:txBody>
                    <a:bodyPr/>
                    <a:lstStyle/>
                    <a:p>
                      <a:r>
                        <a:rPr lang="en-US" sz="900">
                          <a:latin typeface="+mn-lt"/>
                          <a:hlinkClick r:id="rId24"/>
                        </a:rPr>
                        <a:t>60 Hz</a:t>
                      </a:r>
                      <a:endParaRPr lang="en-US" sz="900">
                        <a:latin typeface="+mn-lt"/>
                      </a:endParaRPr>
                    </a:p>
                  </a:txBody>
                  <a:tcPr>
                    <a:solidFill>
                      <a:schemeClr val="bg1"/>
                    </a:solidFill>
                  </a:tcPr>
                </a:tc>
                <a:tc>
                  <a:txBody>
                    <a:bodyPr/>
                    <a:lstStyle/>
                    <a:p>
                      <a:r>
                        <a:rPr lang="en-US" sz="900">
                          <a:latin typeface="+mn-lt"/>
                          <a:hlinkClick r:id="rId12"/>
                        </a:rPr>
                        <a:t>120 Hz</a:t>
                      </a:r>
                      <a:endParaRPr lang="en-US" sz="900">
                        <a:latin typeface="+mn-lt"/>
                      </a:endParaRPr>
                    </a:p>
                  </a:txBody>
                  <a:tcPr>
                    <a:solidFill>
                      <a:schemeClr val="bg1"/>
                    </a:solidFill>
                  </a:tcPr>
                </a:tc>
                <a:tc>
                  <a:txBody>
                    <a:bodyPr/>
                    <a:lstStyle/>
                    <a:p>
                      <a:r>
                        <a:rPr lang="en-US" sz="900">
                          <a:latin typeface="+mn-lt"/>
                          <a:hlinkClick r:id="rId17"/>
                        </a:rPr>
                        <a:t>90 Hz</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solidFill>
                  </a:tcPr>
                </a:tc>
                <a:extLst>
                  <a:ext uri="{0D108BD9-81ED-4DB2-BD59-A6C34878D82A}">
                    <a16:rowId xmlns:a16="http://schemas.microsoft.com/office/drawing/2014/main" val="722130423"/>
                  </a:ext>
                </a:extLst>
              </a:tr>
              <a:tr h="331748">
                <a:tc vMerge="1">
                  <a:txBody>
                    <a:bodyPr/>
                    <a:lstStyle/>
                    <a:p>
                      <a:endParaRPr lang="en-US" sz="1000" b="0" u="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7. Storage capacity</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11"/>
                        </a:rPr>
                        <a:t>4GB RAM;</a:t>
                      </a:r>
                    </a:p>
                    <a:p>
                      <a:r>
                        <a:rPr lang="en-US" sz="900">
                          <a:latin typeface="+mn-lt"/>
                          <a:hlinkClick r:id="rId11"/>
                        </a:rPr>
                        <a:t>64GB storage;</a:t>
                      </a:r>
                      <a:endParaRPr lang="en-US" sz="900">
                        <a:latin typeface="+mn-lt"/>
                      </a:endParaRPr>
                    </a:p>
                  </a:txBody>
                  <a:tcPr>
                    <a:solidFill>
                      <a:schemeClr val="bg1"/>
                    </a:solidFill>
                  </a:tcPr>
                </a:tc>
                <a:tc>
                  <a:txBody>
                    <a:bodyPr/>
                    <a:lstStyle/>
                    <a:p>
                      <a:r>
                        <a:rPr lang="en-US" sz="900">
                          <a:latin typeface="+mn-lt"/>
                          <a:hlinkClick r:id="rId12"/>
                        </a:rPr>
                        <a:t>16GB RAM;</a:t>
                      </a:r>
                    </a:p>
                    <a:p>
                      <a:r>
                        <a:rPr lang="en-US" sz="900">
                          <a:latin typeface="+mn-lt"/>
                          <a:hlinkClick r:id="rId12"/>
                        </a:rPr>
                        <a:t>256GB storage;</a:t>
                      </a:r>
                      <a:endParaRPr lang="en-US" sz="900">
                        <a:latin typeface="+mn-lt"/>
                      </a:endParaRPr>
                    </a:p>
                  </a:txBody>
                  <a:tcPr>
                    <a:solidFill>
                      <a:schemeClr val="bg1"/>
                    </a:solidFill>
                  </a:tcPr>
                </a:tc>
                <a:tc>
                  <a:txBody>
                    <a:bodyPr/>
                    <a:lstStyle/>
                    <a:p>
                      <a:r>
                        <a:rPr lang="en-US" sz="900">
                          <a:latin typeface="+mn-lt"/>
                          <a:hlinkClick r:id="rId13"/>
                        </a:rPr>
                        <a:t>12GB RAM;</a:t>
                      </a:r>
                    </a:p>
                    <a:p>
                      <a:r>
                        <a:rPr lang="en-US" sz="900">
                          <a:latin typeface="+mn-lt"/>
                          <a:hlinkClick r:id="rId13"/>
                        </a:rPr>
                        <a:t>256GB storage;</a:t>
                      </a:r>
                      <a:endParaRPr lang="en-US" sz="900">
                        <a:latin typeface="+mn-lt"/>
                      </a:endParaRPr>
                    </a:p>
                  </a:txBody>
                  <a:tcPr>
                    <a:solidFill>
                      <a:schemeClr val="bg1"/>
                    </a:solidFill>
                  </a:tcPr>
                </a:tc>
                <a:tc>
                  <a:txBody>
                    <a:bodyPr/>
                    <a:lstStyle/>
                    <a:p>
                      <a:r>
                        <a:rPr lang="en-US" sz="900">
                          <a:latin typeface="+mn-lt"/>
                          <a:hlinkClick r:id="rId18"/>
                        </a:rPr>
                        <a:t>40GB storage</a:t>
                      </a:r>
                      <a:endParaRPr lang="en-US" sz="900">
                        <a:latin typeface="+mn-lt"/>
                      </a:endParaRPr>
                    </a:p>
                  </a:txBody>
                  <a:tcPr>
                    <a:solidFill>
                      <a:schemeClr val="bg1"/>
                    </a:solidFill>
                  </a:tcPr>
                </a:tc>
                <a:tc>
                  <a:txBody>
                    <a:bodyPr/>
                    <a:lstStyle/>
                    <a:p>
                      <a:pPr algn="l">
                        <a:buFont typeface="Arial" panose="020B0604020202020204" pitchFamily="34" charset="0"/>
                        <a:buNone/>
                      </a:pPr>
                      <a:r>
                        <a:rPr lang="en-US" sz="900" b="0" i="0">
                          <a:solidFill>
                            <a:srgbClr val="1C1D1D"/>
                          </a:solidFill>
                          <a:effectLst/>
                          <a:latin typeface="+mn-lt"/>
                          <a:hlinkClick r:id="rId25"/>
                        </a:rPr>
                        <a:t>6GB RAM;</a:t>
                      </a:r>
                    </a:p>
                    <a:p>
                      <a:pPr algn="l">
                        <a:buFont typeface="Arial" panose="020B0604020202020204" pitchFamily="34" charset="0"/>
                        <a:buNone/>
                      </a:pPr>
                      <a:r>
                        <a:rPr lang="en-US" sz="900" b="0" i="0">
                          <a:solidFill>
                            <a:srgbClr val="1C1D1D"/>
                          </a:solidFill>
                          <a:effectLst/>
                          <a:latin typeface="+mn-lt"/>
                          <a:hlinkClick r:id="rId25"/>
                        </a:rPr>
                        <a:t>64GB storage</a:t>
                      </a:r>
                      <a:endParaRPr lang="en-US" sz="900" b="0" i="0">
                        <a:solidFill>
                          <a:srgbClr val="1C1D1D"/>
                        </a:solidFill>
                        <a:effectLst/>
                        <a:latin typeface="+mn-lt"/>
                      </a:endParaRPr>
                    </a:p>
                  </a:txBody>
                  <a:tcPr>
                    <a:solidFill>
                      <a:schemeClr val="bg1"/>
                    </a:solidFill>
                  </a:tcPr>
                </a:tc>
                <a:tc>
                  <a:txBody>
                    <a:bodyPr/>
                    <a:lstStyle/>
                    <a:p>
                      <a:r>
                        <a:rPr lang="en-US" sz="900" dirty="0">
                          <a:latin typeface="+mn-lt"/>
                          <a:hlinkClick r:id="rId15"/>
                        </a:rPr>
                        <a:t>3GB RAM;</a:t>
                      </a:r>
                    </a:p>
                    <a:p>
                      <a:r>
                        <a:rPr lang="en-US" sz="900" dirty="0">
                          <a:latin typeface="+mn-lt"/>
                          <a:hlinkClick r:id="rId15"/>
                        </a:rPr>
                        <a:t>32GB storage</a:t>
                      </a:r>
                      <a:endParaRPr lang="en-US" sz="900" dirty="0">
                        <a:latin typeface="+mn-lt"/>
                      </a:endParaRPr>
                    </a:p>
                  </a:txBody>
                  <a:tcPr>
                    <a:solidFill>
                      <a:schemeClr val="bg1"/>
                    </a:solidFill>
                  </a:tcPr>
                </a:tc>
                <a:extLst>
                  <a:ext uri="{0D108BD9-81ED-4DB2-BD59-A6C34878D82A}">
                    <a16:rowId xmlns:a16="http://schemas.microsoft.com/office/drawing/2014/main" val="3664186641"/>
                  </a:ext>
                </a:extLst>
              </a:tr>
              <a:tr h="331748">
                <a:tc vMerge="1">
                  <a:txBody>
                    <a:bodyPr/>
                    <a:lstStyle/>
                    <a:p>
                      <a:endParaRPr lang="en-US" sz="1000" b="0" u="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8. Computation capacity</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16"/>
                        </a:rPr>
                        <a:t>CPU: Octa-core </a:t>
                      </a:r>
                      <a:r>
                        <a:rPr lang="en-US" sz="900" err="1">
                          <a:latin typeface="+mn-lt"/>
                          <a:hlinkClick r:id="rId16"/>
                        </a:rPr>
                        <a:t>Kryo</a:t>
                      </a:r>
                      <a:r>
                        <a:rPr lang="en-US" sz="900">
                          <a:latin typeface="+mn-lt"/>
                          <a:hlinkClick r:id="rId16"/>
                        </a:rPr>
                        <a:t> 385;</a:t>
                      </a:r>
                    </a:p>
                    <a:p>
                      <a:r>
                        <a:rPr lang="en-US" sz="900">
                          <a:latin typeface="+mn-lt"/>
                          <a:hlinkClick r:id="rId16"/>
                        </a:rPr>
                        <a:t>GPU: Adreno 630</a:t>
                      </a:r>
                      <a:endParaRPr lang="en-US" sz="900">
                        <a:latin typeface="+mn-lt"/>
                      </a:endParaRPr>
                    </a:p>
                  </a:txBody>
                  <a:tcPr>
                    <a:solidFill>
                      <a:schemeClr val="bg1"/>
                    </a:solidFill>
                  </a:tcPr>
                </a:tc>
                <a:tc>
                  <a:txBody>
                    <a:bodyPr/>
                    <a:lstStyle/>
                    <a:p>
                      <a:r>
                        <a:rPr lang="en-US" sz="900">
                          <a:latin typeface="+mn-lt"/>
                          <a:hlinkClick r:id="rId12"/>
                        </a:rPr>
                        <a:t>CPU: AMD 7nm Quad-core Zen2 X86 core;</a:t>
                      </a:r>
                    </a:p>
                    <a:p>
                      <a:r>
                        <a:rPr lang="en-US" sz="900">
                          <a:latin typeface="+mn-lt"/>
                          <a:hlinkClick r:id="rId12"/>
                        </a:rPr>
                        <a:t>GPU: AMD GFX10.2</a:t>
                      </a:r>
                      <a:endParaRPr lang="en-US" sz="900">
                        <a:latin typeface="+mn-lt"/>
                      </a:endParaRPr>
                    </a:p>
                  </a:txBody>
                  <a:tcPr>
                    <a:solidFill>
                      <a:schemeClr val="bg1"/>
                    </a:solidFill>
                  </a:tcPr>
                </a:tc>
                <a:tc>
                  <a:txBody>
                    <a:bodyPr/>
                    <a:lstStyle/>
                    <a:p>
                      <a:r>
                        <a:rPr lang="en-US" sz="900">
                          <a:latin typeface="+mn-lt"/>
                          <a:hlinkClick r:id="rId17"/>
                        </a:rPr>
                        <a:t>CPU: Octa-core </a:t>
                      </a:r>
                      <a:r>
                        <a:rPr lang="en-US" sz="900" err="1">
                          <a:latin typeface="+mn-lt"/>
                          <a:hlinkClick r:id="rId17"/>
                        </a:rPr>
                        <a:t>Kryo</a:t>
                      </a:r>
                      <a:r>
                        <a:rPr lang="en-US" sz="900">
                          <a:latin typeface="+mn-lt"/>
                          <a:hlinkClick r:id="rId17"/>
                        </a:rPr>
                        <a:t> 585;</a:t>
                      </a:r>
                    </a:p>
                    <a:p>
                      <a:r>
                        <a:rPr lang="en-US" sz="900">
                          <a:latin typeface="+mn-lt"/>
                          <a:hlinkClick r:id="rId17"/>
                        </a:rPr>
                        <a:t>GPU: Adreno 650</a:t>
                      </a:r>
                      <a:endParaRPr lang="en-US" sz="900">
                        <a:latin typeface="+mn-lt"/>
                      </a:endParaRPr>
                    </a:p>
                  </a:txBody>
                  <a:tcPr>
                    <a:solidFill>
                      <a:schemeClr val="bg1"/>
                    </a:solidFill>
                  </a:tcPr>
                </a:tc>
                <a:tc>
                  <a:txBody>
                    <a:bodyPr/>
                    <a:lstStyle/>
                    <a:p>
                      <a:r>
                        <a:rPr lang="en-US" sz="900">
                          <a:latin typeface="+mn-lt"/>
                          <a:hlinkClick r:id="rId18"/>
                        </a:rPr>
                        <a:t>CPU: Quad Core ARM</a:t>
                      </a:r>
                      <a:endParaRPr lang="en-US" sz="900">
                        <a:latin typeface="+mn-lt"/>
                      </a:endParaRPr>
                    </a:p>
                  </a:txBody>
                  <a:tcPr>
                    <a:solidFill>
                      <a:schemeClr val="bg1"/>
                    </a:solidFill>
                  </a:tcPr>
                </a:tc>
                <a:tc>
                  <a:txBody>
                    <a:bodyPr/>
                    <a:lstStyle/>
                    <a:p>
                      <a:r>
                        <a:rPr lang="it-IT" sz="900">
                          <a:latin typeface="+mn-lt"/>
                          <a:hlinkClick r:id="rId25"/>
                        </a:rPr>
                        <a:t>CPU: 8 Core 2.52Ghz Qualcomm XR1</a:t>
                      </a:r>
                      <a:endParaRPr lang="en-US" sz="900">
                        <a:latin typeface="+mn-lt"/>
                      </a:endParaRPr>
                    </a:p>
                  </a:txBody>
                  <a:tcPr>
                    <a:solidFill>
                      <a:schemeClr val="bg1"/>
                    </a:solidFill>
                  </a:tcPr>
                </a:tc>
                <a:tc>
                  <a:txBody>
                    <a:bodyPr/>
                    <a:lstStyle/>
                    <a:p>
                      <a:r>
                        <a:rPr lang="en-US" sz="900" dirty="0">
                          <a:latin typeface="+mn-lt"/>
                          <a:hlinkClick r:id="rId9"/>
                        </a:rPr>
                        <a:t>CPU: Octa-core </a:t>
                      </a:r>
                      <a:r>
                        <a:rPr lang="en-US" sz="900" dirty="0" err="1">
                          <a:latin typeface="+mn-lt"/>
                          <a:hlinkClick r:id="rId9"/>
                        </a:rPr>
                        <a:t>Kryo</a:t>
                      </a:r>
                      <a:r>
                        <a:rPr lang="en-US" sz="900" dirty="0">
                          <a:latin typeface="+mn-lt"/>
                          <a:hlinkClick r:id="rId9"/>
                        </a:rPr>
                        <a:t>;</a:t>
                      </a:r>
                    </a:p>
                    <a:p>
                      <a:r>
                        <a:rPr lang="en-US" sz="900" dirty="0">
                          <a:latin typeface="+mn-lt"/>
                          <a:hlinkClick r:id="rId9"/>
                        </a:rPr>
                        <a:t>GPU: Adreno 615</a:t>
                      </a:r>
                      <a:endParaRPr lang="en-US" sz="900" dirty="0">
                        <a:latin typeface="+mn-lt"/>
                      </a:endParaRPr>
                    </a:p>
                  </a:txBody>
                  <a:tcPr>
                    <a:solidFill>
                      <a:schemeClr val="bg1"/>
                    </a:solidFill>
                  </a:tcPr>
                </a:tc>
                <a:extLst>
                  <a:ext uri="{0D108BD9-81ED-4DB2-BD59-A6C34878D82A}">
                    <a16:rowId xmlns:a16="http://schemas.microsoft.com/office/drawing/2014/main" val="1116052798"/>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9. Remote rendering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No native integration</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No native integration</a:t>
                      </a:r>
                    </a:p>
                  </a:txBody>
                  <a:tcPr/>
                </a:tc>
                <a:tc>
                  <a:txBody>
                    <a:bodyPr/>
                    <a:lstStyle/>
                    <a:p>
                      <a:r>
                        <a:rPr lang="en-US" sz="900">
                          <a:latin typeface="+mn-lt"/>
                        </a:rPr>
                        <a:t>Yes – </a:t>
                      </a:r>
                      <a:r>
                        <a:rPr lang="en-US" sz="900" err="1">
                          <a:latin typeface="+mn-lt"/>
                          <a:hlinkClick r:id="rId26"/>
                        </a:rPr>
                        <a:t>Varjo</a:t>
                      </a:r>
                      <a:r>
                        <a:rPr lang="en-US" sz="900">
                          <a:latin typeface="+mn-lt"/>
                          <a:hlinkClick r:id="rId26"/>
                        </a:rPr>
                        <a:t> Reality Cloud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Yes – </a:t>
                      </a:r>
                      <a:r>
                        <a:rPr lang="en-US" sz="900">
                          <a:latin typeface="+mn-lt"/>
                          <a:hlinkClick r:id="rId27"/>
                        </a:rPr>
                        <a:t>Azure Remote rendering</a:t>
                      </a:r>
                      <a:endParaRPr lang="en-US" sz="900">
                        <a:latin typeface="+mn-lt"/>
                      </a:endParaRPr>
                    </a:p>
                  </a:txBody>
                  <a:tcPr>
                    <a:solidFill>
                      <a:schemeClr val="bg1"/>
                    </a:solidFill>
                  </a:tcPr>
                </a:tc>
                <a:tc>
                  <a:txBody>
                    <a:bodyPr/>
                    <a:lstStyle/>
                    <a:p>
                      <a:r>
                        <a:rPr lang="en-US" sz="900">
                          <a:latin typeface="+mn-lt"/>
                        </a:rPr>
                        <a:t>Yes – Integrates with </a:t>
                      </a:r>
                      <a:r>
                        <a:rPr lang="en-US" sz="900">
                          <a:latin typeface="+mn-lt"/>
                          <a:hlinkClick r:id="rId28"/>
                        </a:rPr>
                        <a:t>NVIDIA </a:t>
                      </a:r>
                      <a:r>
                        <a:rPr lang="en-US" sz="900" err="1">
                          <a:latin typeface="+mn-lt"/>
                          <a:hlinkClick r:id="rId28"/>
                        </a:rPr>
                        <a:t>CloudXR</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solidFill>
                  </a:tcPr>
                </a:tc>
                <a:extLst>
                  <a:ext uri="{0D108BD9-81ED-4DB2-BD59-A6C34878D82A}">
                    <a16:rowId xmlns:a16="http://schemas.microsoft.com/office/drawing/2014/main" val="2729023906"/>
                  </a:ext>
                </a:extLst>
              </a:tr>
            </a:tbl>
          </a:graphicData>
        </a:graphic>
      </p:graphicFrame>
      <p:sp>
        <p:nvSpPr>
          <p:cNvPr id="4" name="TextBox 3">
            <a:extLst>
              <a:ext uri="{FF2B5EF4-FFF2-40B4-BE49-F238E27FC236}">
                <a16:creationId xmlns:a16="http://schemas.microsoft.com/office/drawing/2014/main" id="{0AA6C8A0-8C93-A256-AE8B-7572E026864A}"/>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3/4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2235817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406C37D-6AD1-F110-98E8-5FDC909F27F4}"/>
              </a:ext>
            </a:extLst>
          </p:cNvPr>
          <p:cNvGraphicFramePr>
            <a:graphicFrameLocks noGrp="1"/>
          </p:cNvGraphicFramePr>
          <p:nvPr>
            <p:extLst>
              <p:ext uri="{D42A27DB-BD31-4B8C-83A1-F6EECF244321}">
                <p14:modId xmlns:p14="http://schemas.microsoft.com/office/powerpoint/2010/main" val="1092198835"/>
              </p:ext>
            </p:extLst>
          </p:nvPr>
        </p:nvGraphicFramePr>
        <p:xfrm>
          <a:off x="200114" y="875825"/>
          <a:ext cx="11551365" cy="5257800"/>
        </p:xfrm>
        <a:graphic>
          <a:graphicData uri="http://schemas.openxmlformats.org/drawingml/2006/table">
            <a:tbl>
              <a:tblPr firstRow="1" bandRow="1">
                <a:tableStyleId>{5940675A-B579-460E-94D1-54222C63F5DA}</a:tableStyleId>
              </a:tblPr>
              <a:tblGrid>
                <a:gridCol w="704662">
                  <a:extLst>
                    <a:ext uri="{9D8B030D-6E8A-4147-A177-3AD203B41FA5}">
                      <a16:colId xmlns:a16="http://schemas.microsoft.com/office/drawing/2014/main" val="2323611179"/>
                    </a:ext>
                  </a:extLst>
                </a:gridCol>
                <a:gridCol w="797831">
                  <a:extLst>
                    <a:ext uri="{9D8B030D-6E8A-4147-A177-3AD203B41FA5}">
                      <a16:colId xmlns:a16="http://schemas.microsoft.com/office/drawing/2014/main" val="4120118734"/>
                    </a:ext>
                  </a:extLst>
                </a:gridCol>
                <a:gridCol w="1375008">
                  <a:extLst>
                    <a:ext uri="{9D8B030D-6E8A-4147-A177-3AD203B41FA5}">
                      <a16:colId xmlns:a16="http://schemas.microsoft.com/office/drawing/2014/main" val="1969587101"/>
                    </a:ext>
                  </a:extLst>
                </a:gridCol>
                <a:gridCol w="1000522">
                  <a:extLst>
                    <a:ext uri="{9D8B030D-6E8A-4147-A177-3AD203B41FA5}">
                      <a16:colId xmlns:a16="http://schemas.microsoft.com/office/drawing/2014/main" val="2651266558"/>
                    </a:ext>
                  </a:extLst>
                </a:gridCol>
                <a:gridCol w="959168">
                  <a:extLst>
                    <a:ext uri="{9D8B030D-6E8A-4147-A177-3AD203B41FA5}">
                      <a16:colId xmlns:a16="http://schemas.microsoft.com/office/drawing/2014/main" val="187081944"/>
                    </a:ext>
                  </a:extLst>
                </a:gridCol>
                <a:gridCol w="959168">
                  <a:extLst>
                    <a:ext uri="{9D8B030D-6E8A-4147-A177-3AD203B41FA5}">
                      <a16:colId xmlns:a16="http://schemas.microsoft.com/office/drawing/2014/main" val="2290573591"/>
                    </a:ext>
                  </a:extLst>
                </a:gridCol>
                <a:gridCol w="959168">
                  <a:extLst>
                    <a:ext uri="{9D8B030D-6E8A-4147-A177-3AD203B41FA5}">
                      <a16:colId xmlns:a16="http://schemas.microsoft.com/office/drawing/2014/main" val="2093929946"/>
                    </a:ext>
                  </a:extLst>
                </a:gridCol>
                <a:gridCol w="991109">
                  <a:extLst>
                    <a:ext uri="{9D8B030D-6E8A-4147-A177-3AD203B41FA5}">
                      <a16:colId xmlns:a16="http://schemas.microsoft.com/office/drawing/2014/main" val="3110558412"/>
                    </a:ext>
                  </a:extLst>
                </a:gridCol>
                <a:gridCol w="991109">
                  <a:extLst>
                    <a:ext uri="{9D8B030D-6E8A-4147-A177-3AD203B41FA5}">
                      <a16:colId xmlns:a16="http://schemas.microsoft.com/office/drawing/2014/main" val="1199237877"/>
                    </a:ext>
                  </a:extLst>
                </a:gridCol>
                <a:gridCol w="927226">
                  <a:extLst>
                    <a:ext uri="{9D8B030D-6E8A-4147-A177-3AD203B41FA5}">
                      <a16:colId xmlns:a16="http://schemas.microsoft.com/office/drawing/2014/main" val="2507871209"/>
                    </a:ext>
                  </a:extLst>
                </a:gridCol>
                <a:gridCol w="927226">
                  <a:extLst>
                    <a:ext uri="{9D8B030D-6E8A-4147-A177-3AD203B41FA5}">
                      <a16:colId xmlns:a16="http://schemas.microsoft.com/office/drawing/2014/main" val="824520531"/>
                    </a:ext>
                  </a:extLst>
                </a:gridCol>
                <a:gridCol w="959168">
                  <a:extLst>
                    <a:ext uri="{9D8B030D-6E8A-4147-A177-3AD203B41FA5}">
                      <a16:colId xmlns:a16="http://schemas.microsoft.com/office/drawing/2014/main" val="2362895601"/>
                    </a:ext>
                  </a:extLst>
                </a:gridCol>
              </a:tblGrid>
              <a:tr h="293681">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rPr>
                        <a:t>Selection criteria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solidFill>
                      <a:srgbClr val="A100FF"/>
                    </a:solidFill>
                  </a:tcPr>
                </a:tc>
                <a:tc>
                  <a:txBody>
                    <a:bodyPr/>
                    <a:lstStyle/>
                    <a:p>
                      <a:pPr algn="ctr"/>
                      <a:r>
                        <a:rPr lang="en-US" sz="900" err="1">
                          <a:solidFill>
                            <a:schemeClr val="bg1"/>
                          </a:solidFill>
                          <a:latin typeface="+mn-lt"/>
                        </a:rPr>
                        <a:t>Varjo</a:t>
                      </a:r>
                      <a:r>
                        <a:rPr lang="en-US" sz="900">
                          <a:solidFill>
                            <a:schemeClr val="bg1"/>
                          </a:solidFill>
                          <a:latin typeface="+mn-lt"/>
                        </a:rPr>
                        <a:t> XR-3 (2020)</a:t>
                      </a:r>
                    </a:p>
                  </a:txBody>
                  <a:tcPr>
                    <a:solidFill>
                      <a:srgbClr val="A100FF"/>
                    </a:solidFill>
                  </a:tcPr>
                </a:tc>
                <a:tc>
                  <a:txBody>
                    <a:bodyPr/>
                    <a:lstStyle/>
                    <a:p>
                      <a:pPr algn="ctr"/>
                      <a:r>
                        <a:rPr lang="en-US" sz="900">
                          <a:solidFill>
                            <a:schemeClr val="bg1"/>
                          </a:solidFill>
                          <a:latin typeface="+mn-lt"/>
                        </a:rPr>
                        <a:t>HoloLens 2 (2019)</a:t>
                      </a:r>
                    </a:p>
                  </a:txBody>
                  <a:tcPr>
                    <a:solidFill>
                      <a:srgbClr val="A100FF"/>
                    </a:solidFill>
                  </a:tcPr>
                </a:tc>
                <a:tc>
                  <a:txBody>
                    <a:bodyPr/>
                    <a:lstStyle/>
                    <a:p>
                      <a:pPr algn="ctr"/>
                      <a:r>
                        <a:rPr lang="en-US" sz="900">
                          <a:solidFill>
                            <a:schemeClr val="bg1"/>
                          </a:solidFill>
                          <a:latin typeface="+mn-lt"/>
                        </a:rPr>
                        <a:t>Magic Leap 2 (2022)</a:t>
                      </a:r>
                    </a:p>
                  </a:txBody>
                  <a:tcPr>
                    <a:solidFill>
                      <a:srgbClr val="A100FF"/>
                    </a:solidFill>
                  </a:tcPr>
                </a:tc>
                <a:tc>
                  <a:txBody>
                    <a:bodyPr/>
                    <a:lstStyle/>
                    <a:p>
                      <a:pPr algn="ctr"/>
                      <a:r>
                        <a:rPr lang="en-US" sz="900">
                          <a:solidFill>
                            <a:schemeClr val="bg1"/>
                          </a:solidFill>
                          <a:latin typeface="+mn-lt"/>
                        </a:rPr>
                        <a:t>Meta Quest Pro (2022)</a:t>
                      </a:r>
                    </a:p>
                  </a:txBody>
                  <a:tcPr>
                    <a:solidFill>
                      <a:srgbClr val="A100FF"/>
                    </a:solidFill>
                  </a:tcPr>
                </a:tc>
                <a:tc>
                  <a:txBody>
                    <a:bodyPr/>
                    <a:lstStyle/>
                    <a:p>
                      <a:pPr algn="ctr"/>
                      <a:r>
                        <a:rPr lang="en-US" sz="900">
                          <a:solidFill>
                            <a:schemeClr val="bg1"/>
                          </a:solidFill>
                          <a:latin typeface="+mn-lt"/>
                        </a:rPr>
                        <a:t>Vuzix Blade 2 (2022)</a:t>
                      </a:r>
                    </a:p>
                  </a:txBody>
                  <a:tcPr>
                    <a:solidFill>
                      <a:srgbClr val="A100FF"/>
                    </a:solidFill>
                  </a:tcPr>
                </a:tc>
                <a:tc>
                  <a:txBody>
                    <a:bodyPr/>
                    <a:lstStyle/>
                    <a:p>
                      <a:pPr algn="ctr"/>
                      <a:r>
                        <a:rPr lang="en-US" sz="900">
                          <a:solidFill>
                            <a:schemeClr val="bg1"/>
                          </a:solidFill>
                          <a:latin typeface="+mn-lt"/>
                        </a:rPr>
                        <a:t>Vuzix M400 (2020)</a:t>
                      </a:r>
                    </a:p>
                  </a:txBody>
                  <a:tcPr>
                    <a:solidFill>
                      <a:srgbClr val="A100FF"/>
                    </a:solidFill>
                  </a:tcPr>
                </a:tc>
                <a:tc>
                  <a:txBody>
                    <a:bodyPr/>
                    <a:lstStyle/>
                    <a:p>
                      <a:pPr algn="ctr"/>
                      <a:r>
                        <a:rPr lang="en-US" sz="900">
                          <a:solidFill>
                            <a:schemeClr val="bg1"/>
                          </a:solidFill>
                          <a:latin typeface="+mn-lt"/>
                        </a:rPr>
                        <a:t>Google Glass 2 (2019)</a:t>
                      </a:r>
                    </a:p>
                  </a:txBody>
                  <a:tcPr>
                    <a:solidFill>
                      <a:srgbClr val="A100FF"/>
                    </a:solidFill>
                  </a:tcPr>
                </a:tc>
                <a:extLst>
                  <a:ext uri="{0D108BD9-81ED-4DB2-BD59-A6C34878D82A}">
                    <a16:rowId xmlns:a16="http://schemas.microsoft.com/office/drawing/2014/main" val="762842845"/>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2. Hardware-specific selection criteria</a:t>
                      </a:r>
                    </a:p>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Calibri (Body)"/>
                        </a:rPr>
                        <a:t>10. Cross-device develop-</a:t>
                      </a:r>
                      <a:r>
                        <a:rPr lang="en-US" sz="900" dirty="0" err="1">
                          <a:solidFill>
                            <a:schemeClr val="bg1"/>
                          </a:solidFill>
                          <a:latin typeface="Calibri (Body)"/>
                        </a:rPr>
                        <a:t>ment</a:t>
                      </a:r>
                      <a:endParaRPr lang="en-US" sz="900" dirty="0">
                        <a:solidFill>
                          <a:schemeClr val="bg1"/>
                        </a:solidFill>
                        <a:latin typeface="Calibri (Body)"/>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nSpc>
                          <a:spcPct val="115000"/>
                        </a:lnSpc>
                      </a:pPr>
                      <a:r>
                        <a:rPr lang="en-US" sz="900" dirty="0">
                          <a:effectLst/>
                          <a:latin typeface="Calibri (Body)"/>
                          <a:ea typeface="Arial" panose="020B0604020202020204" pitchFamily="34" charset="0"/>
                        </a:rPr>
                        <a:t>Allows developers to develop a webAR, native AR, and AR-on-headset application once and deploy the application on multiple browsers, Android/ iOS devices, and AR headsets, respectively.</a:t>
                      </a:r>
                    </a:p>
                  </a:txBody>
                  <a:tcPr>
                    <a:solidFill>
                      <a:schemeClr val="bg1"/>
                    </a:solidFill>
                  </a:tcPr>
                </a:tc>
                <a:tc>
                  <a:txBody>
                    <a:bodyPr/>
                    <a:lstStyle/>
                    <a:p>
                      <a:r>
                        <a:rPr lang="en-US" sz="900" dirty="0">
                          <a:latin typeface="Calibri (Body)"/>
                        </a:rPr>
                        <a:t>Likely – Most </a:t>
                      </a:r>
                      <a:r>
                        <a:rPr lang="en-US" sz="900" dirty="0" err="1">
                          <a:latin typeface="Calibri (Body)"/>
                        </a:rPr>
                        <a:t>webAR</a:t>
                      </a:r>
                      <a:r>
                        <a:rPr lang="en-US" sz="900" dirty="0">
                          <a:latin typeface="Calibri (Body)"/>
                        </a:rPr>
                        <a:t> tracking and rendering engines are built upon browser’s natively supported features such as WebGL – see example of </a:t>
                      </a:r>
                      <a:r>
                        <a:rPr lang="en-US" sz="900" dirty="0">
                          <a:latin typeface="Calibri (Body)"/>
                          <a:hlinkClick r:id="rId5"/>
                        </a:rPr>
                        <a:t>browser requirements for 8</a:t>
                      </a:r>
                      <a:r>
                        <a:rPr lang="en-US" sz="900" baseline="30000" dirty="0">
                          <a:latin typeface="Calibri (Body)"/>
                          <a:hlinkClick r:id="rId5"/>
                        </a:rPr>
                        <a:t>th</a:t>
                      </a:r>
                      <a:r>
                        <a:rPr lang="en-US" sz="900" dirty="0">
                          <a:latin typeface="Calibri (Body)"/>
                          <a:hlinkClick r:id="rId5"/>
                        </a:rPr>
                        <a:t> Wall tracking engine</a:t>
                      </a:r>
                      <a:endParaRPr lang="en-US" sz="900" dirty="0">
                        <a:latin typeface="Calibri (Body)"/>
                      </a:endParaRPr>
                    </a:p>
                  </a:txBody>
                  <a:tcPr>
                    <a:solidFill>
                      <a:schemeClr val="bg1"/>
                    </a:solidFill>
                  </a:tcPr>
                </a:tc>
                <a:tc>
                  <a:txBody>
                    <a:bodyPr/>
                    <a:lstStyle/>
                    <a:p>
                      <a:r>
                        <a:rPr lang="en-US" sz="900" dirty="0">
                          <a:latin typeface="Calibri (Body)"/>
                        </a:rPr>
                        <a:t>Likely – Some tracking engines like </a:t>
                      </a:r>
                      <a:r>
                        <a:rPr lang="en-US" sz="900" dirty="0">
                          <a:latin typeface="Calibri (Body)"/>
                          <a:hlinkClick r:id="rId6"/>
                        </a:rPr>
                        <a:t>Vuforia</a:t>
                      </a:r>
                      <a:r>
                        <a:rPr lang="en-US" sz="900" dirty="0">
                          <a:latin typeface="Calibri (Body)"/>
                        </a:rPr>
                        <a:t>  support build for both Android and iOS. </a:t>
                      </a:r>
                      <a:r>
                        <a:rPr lang="en-US" sz="900" dirty="0" err="1">
                          <a:latin typeface="Calibri (Body)"/>
                          <a:hlinkClick r:id="rId7"/>
                        </a:rPr>
                        <a:t>ARCore</a:t>
                      </a:r>
                      <a:r>
                        <a:rPr lang="en-US" sz="900" dirty="0">
                          <a:latin typeface="Calibri (Body)"/>
                        </a:rPr>
                        <a:t> only supports Android. </a:t>
                      </a:r>
                      <a:r>
                        <a:rPr lang="en-US" sz="900" dirty="0" err="1">
                          <a:latin typeface="Calibri (Body)"/>
                          <a:hlinkClick r:id="rId8"/>
                        </a:rPr>
                        <a:t>ARKit</a:t>
                      </a:r>
                      <a:r>
                        <a:rPr lang="en-US" sz="900" dirty="0">
                          <a:latin typeface="Calibri (Body)"/>
                        </a:rPr>
                        <a:t> only supports iOS – see AR Development Tool Decision Matrix for details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9"/>
                        </a:rPr>
                        <a:t>OpenXR</a:t>
                      </a:r>
                      <a:r>
                        <a:rPr lang="en-US" sz="900">
                          <a:latin typeface="Calibri (Body)"/>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10"/>
                        </a:rPr>
                        <a:t>OpenXR</a:t>
                      </a:r>
                      <a:r>
                        <a:rPr lang="en-US" sz="900">
                          <a:latin typeface="Calibri (Body)"/>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11"/>
                        </a:rPr>
                        <a:t>OpenXR</a:t>
                      </a:r>
                      <a:r>
                        <a:rPr lang="en-US" sz="900">
                          <a:latin typeface="Calibri (Body)"/>
                        </a:rPr>
                        <a:t>;</a:t>
                      </a:r>
                    </a:p>
                  </a:txBody>
                  <a:tcPr/>
                </a:tc>
                <a:tc>
                  <a:txBody>
                    <a:bodyPr/>
                    <a:lstStyle/>
                    <a:p>
                      <a:r>
                        <a:rPr lang="en-US" sz="900" dirty="0">
                          <a:effectLst/>
                          <a:latin typeface="+mn-lt"/>
                          <a:ea typeface="Arial" panose="020B0604020202020204" pitchFamily="34" charset="0"/>
                        </a:rPr>
                        <a:t>No info</a:t>
                      </a:r>
                      <a:endParaRPr lang="en-US" sz="900" dirty="0">
                        <a:latin typeface="+mn-lt"/>
                      </a:endParaRPr>
                    </a:p>
                  </a:txBody>
                  <a:tcPr>
                    <a:solidFill>
                      <a:schemeClr val="bg1">
                        <a:lumMod val="85000"/>
                      </a:schemeClr>
                    </a:solidFill>
                  </a:tcPr>
                </a:tc>
                <a:tc>
                  <a:txBody>
                    <a:bodyPr/>
                    <a:lstStyle/>
                    <a:p>
                      <a:pPr>
                        <a:lnSpc>
                          <a:spcPct val="115000"/>
                        </a:lnSpc>
                      </a:pPr>
                      <a:r>
                        <a:rPr lang="en-US" sz="900" dirty="0">
                          <a:effectLst/>
                          <a:latin typeface="+mn-lt"/>
                          <a:ea typeface="Arial" panose="020B0604020202020204" pitchFamily="34" charset="0"/>
                        </a:rPr>
                        <a:t>No integration with </a:t>
                      </a:r>
                      <a:r>
                        <a:rPr lang="en-US" sz="900" u="sng" dirty="0" err="1">
                          <a:solidFill>
                            <a:srgbClr val="0000FF"/>
                          </a:solidFill>
                          <a:effectLst/>
                          <a:latin typeface="+mn-lt"/>
                          <a:ea typeface="Arial" panose="020B0604020202020204" pitchFamily="34" charset="0"/>
                          <a:hlinkClick r:id="rId12">
                            <a:extLst>
                              <a:ext uri="{A12FA001-AC4F-418D-AE19-62706E023703}">
                                <ahyp:hlinkClr xmlns:ahyp="http://schemas.microsoft.com/office/drawing/2018/hyperlinkcolor" val="tx"/>
                              </a:ext>
                            </a:extLst>
                          </a:hlinkClick>
                        </a:rPr>
                        <a:t>OpenXR</a:t>
                      </a:r>
                      <a:r>
                        <a:rPr lang="en-US" sz="900" dirty="0">
                          <a:effectLst/>
                          <a:latin typeface="+mn-lt"/>
                          <a:ea typeface="Arial" panose="020B0604020202020204" pitchFamily="34" charset="0"/>
                        </a:rPr>
                        <a:t> (yet)</a:t>
                      </a:r>
                    </a:p>
                    <a:p>
                      <a:endParaRPr lang="en-US" dirty="0"/>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No integration with </a:t>
                      </a:r>
                      <a:r>
                        <a:rPr kumimoji="0" lang="en-US" sz="900" b="0" i="0" u="sng" strike="noStrike" kern="1200" cap="none" spc="0" normalizeH="0" baseline="0" noProof="0" dirty="0" err="1">
                          <a:ln>
                            <a:noFill/>
                          </a:ln>
                          <a:solidFill>
                            <a:srgbClr val="0000FF"/>
                          </a:solidFill>
                          <a:effectLst/>
                          <a:uLnTx/>
                          <a:uFillTx/>
                          <a:latin typeface="+mn-lt"/>
                          <a:ea typeface="Arial" panose="020B0604020202020204" pitchFamily="34" charset="0"/>
                          <a:cs typeface="+mn-cs"/>
                          <a:hlinkClick r:id="rId12">
                            <a:extLst>
                              <a:ext uri="{A12FA001-AC4F-418D-AE19-62706E023703}">
                                <ahyp:hlinkClr xmlns:ahyp="http://schemas.microsoft.com/office/drawing/2018/hyperlinkcolor" val="tx"/>
                              </a:ext>
                            </a:extLst>
                          </a:hlinkClick>
                        </a:rPr>
                        <a:t>OpenXR</a:t>
                      </a: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 (yet)</a:t>
                      </a:r>
                    </a:p>
                    <a:p>
                      <a:endParaRPr lang="en-US" dirty="0"/>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No integration with </a:t>
                      </a:r>
                      <a:r>
                        <a:rPr kumimoji="0" lang="en-US" sz="900" b="0" i="0" u="sng" strike="noStrike" kern="1200" cap="none" spc="0" normalizeH="0" baseline="0" noProof="0" dirty="0" err="1">
                          <a:ln>
                            <a:noFill/>
                          </a:ln>
                          <a:solidFill>
                            <a:srgbClr val="0000FF"/>
                          </a:solidFill>
                          <a:effectLst/>
                          <a:uLnTx/>
                          <a:uFillTx/>
                          <a:latin typeface="+mn-lt"/>
                          <a:ea typeface="Arial" panose="020B0604020202020204" pitchFamily="34" charset="0"/>
                          <a:cs typeface="+mn-cs"/>
                          <a:hlinkClick r:id="rId12">
                            <a:extLst>
                              <a:ext uri="{A12FA001-AC4F-418D-AE19-62706E023703}">
                                <ahyp:hlinkClr xmlns:ahyp="http://schemas.microsoft.com/office/drawing/2018/hyperlinkcolor" val="tx"/>
                              </a:ext>
                            </a:extLst>
                          </a:hlinkClick>
                        </a:rPr>
                        <a:t>OpenXR</a:t>
                      </a: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 (yet)</a:t>
                      </a:r>
                    </a:p>
                  </a:txBody>
                  <a:tcPr/>
                </a:tc>
                <a:extLst>
                  <a:ext uri="{0D108BD9-81ED-4DB2-BD59-A6C34878D82A}">
                    <a16:rowId xmlns:a16="http://schemas.microsoft.com/office/drawing/2014/main" val="1244585182"/>
                  </a:ext>
                </a:extLst>
              </a:tr>
              <a:tr h="331748">
                <a:tc>
                  <a:txBody>
                    <a:bodyPr/>
                    <a:lstStyle/>
                    <a:p>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Calibri (Body)"/>
                        </a:rPr>
                        <a:t>11. App download required</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Calibri (Body)"/>
                          <a:ea typeface="Arial" panose="020B0604020202020204" pitchFamily="34" charset="0"/>
                        </a:rPr>
                        <a:t>Refers to if a user needs to download and install the AR app to their device.</a:t>
                      </a:r>
                    </a:p>
                  </a:txBody>
                  <a:tcPr>
                    <a:solidFill>
                      <a:schemeClr val="bg1"/>
                    </a:solidFill>
                  </a:tcPr>
                </a:tc>
                <a:tc>
                  <a:txBody>
                    <a:bodyPr/>
                    <a:lstStyle/>
                    <a:p>
                      <a:r>
                        <a:rPr lang="en-US" sz="900">
                          <a:latin typeface="Calibri (Body)"/>
                        </a:rPr>
                        <a:t>No</a:t>
                      </a:r>
                    </a:p>
                  </a:txBody>
                  <a:tcPr>
                    <a:solidFill>
                      <a:schemeClr val="bg1"/>
                    </a:solidFill>
                  </a:tcPr>
                </a:tc>
                <a:tc gridSpan="8">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Calibri (Body)"/>
                        </a:rPr>
                        <a:t>Yes</a:t>
                      </a:r>
                    </a:p>
                  </a:txBody>
                  <a:tcPr/>
                </a:tc>
                <a:tc hMerge="1">
                  <a:txBody>
                    <a:bodyPr/>
                    <a:lstStyle/>
                    <a:p>
                      <a:pPr algn="l"/>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b="0" i="0">
                        <a:solidFill>
                          <a:schemeClr val="tx1"/>
                        </a:solidFill>
                        <a:effectLst/>
                        <a:latin typeface="akkurat"/>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kern="1200">
                        <a:solidFill>
                          <a:schemeClr val="tx1"/>
                        </a:solidFill>
                        <a:latin typeface="+mn-lt"/>
                        <a:ea typeface="+mn-ea"/>
                        <a:cs typeface="+mn-cs"/>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kern="1200">
                        <a:solidFill>
                          <a:schemeClr val="tx1"/>
                        </a:solidFill>
                        <a:latin typeface="+mn-lt"/>
                        <a:ea typeface="+mn-ea"/>
                        <a:cs typeface="+mn-cs"/>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extLst>
                  <a:ext uri="{0D108BD9-81ED-4DB2-BD59-A6C34878D82A}">
                    <a16:rowId xmlns:a16="http://schemas.microsoft.com/office/drawing/2014/main" val="1587255360"/>
                  </a:ext>
                </a:extLst>
              </a:tr>
              <a:tr h="331748">
                <a:tc>
                  <a:txBody>
                    <a:bodyPr/>
                    <a:lstStyle/>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12. Heat distribution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mn-lt"/>
                          <a:ea typeface="Arial" panose="020B0604020202020204" pitchFamily="34" charset="0"/>
                        </a:rPr>
                        <a:t>Refers to how much heat an AR device produces while running and how fast the heat dissipates according to the thermal design of the AR device. Note heating AR devices, especially AR headsets, can cause skin burns and affect user experience.</a:t>
                      </a:r>
                      <a:endParaRPr lang="en-US" sz="900" dirty="0">
                        <a:latin typeface="+mn-lt"/>
                      </a:endParaRPr>
                    </a:p>
                  </a:txBody>
                  <a:tcPr>
                    <a:solidFill>
                      <a:schemeClr val="bg1"/>
                    </a:solidFill>
                  </a:tcPr>
                </a:tc>
                <a:tc gridSpan="9">
                  <a:txBody>
                    <a:bodyPr/>
                    <a:lstStyle/>
                    <a:p>
                      <a:r>
                        <a:rPr lang="en-US" sz="900" dirty="0">
                          <a:effectLst/>
                          <a:latin typeface="+mn-lt"/>
                          <a:ea typeface="Arial" panose="020B0604020202020204" pitchFamily="34" charset="0"/>
                        </a:rPr>
                        <a:t>It appears that there is no standard measure for benchmarking the thermal model of different AR devices. Heat distribution is primarily a hardware problem with the chips being one of the main heat-generating components (</a:t>
                      </a:r>
                      <a:r>
                        <a:rPr lang="en-US" sz="900" dirty="0">
                          <a:effectLst/>
                          <a:latin typeface="+mn-lt"/>
                          <a:ea typeface="Arial" panose="020B0604020202020204" pitchFamily="34" charset="0"/>
                          <a:hlinkClick r:id="rId13"/>
                        </a:rPr>
                        <a:t>source</a:t>
                      </a:r>
                      <a:r>
                        <a:rPr lang="en-US" sz="900" dirty="0">
                          <a:effectLst/>
                          <a:latin typeface="+mn-lt"/>
                          <a:ea typeface="Arial" panose="020B0604020202020204" pitchFamily="34" charset="0"/>
                        </a:rPr>
                        <a:t>). Therefore, it is recommended to experiment with different AR devices for the target usage conditions and select the most comfortable headset. </a:t>
                      </a:r>
                      <a:endParaRPr lang="en-US" sz="900" dirty="0">
                        <a:latin typeface="+mn-lt"/>
                      </a:endParaRP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txBody>
                  <a:tcPr>
                    <a:solidFill>
                      <a:schemeClr val="bg1"/>
                    </a:solidFill>
                  </a:tcPr>
                </a:tc>
                <a:tc hMerge="1">
                  <a:txBody>
                    <a:bodyPr/>
                    <a:lstStyle/>
                    <a:p>
                      <a:pPr algn="l"/>
                      <a:endParaRPr lang="en-US" sz="1000" b="0" i="0">
                        <a:solidFill>
                          <a:schemeClr val="tx1"/>
                        </a:solidFill>
                        <a:effectLst/>
                        <a:latin typeface="akkurat"/>
                      </a:endParaRPr>
                    </a:p>
                  </a:txBody>
                  <a:tcPr>
                    <a:solidFill>
                      <a:schemeClr val="bg1"/>
                    </a:solidFill>
                  </a:tcPr>
                </a:tc>
                <a:tc hMerge="1">
                  <a:txBody>
                    <a:bodyPr/>
                    <a:lstStyle/>
                    <a:p>
                      <a:endParaRPr lang="en-US" sz="1000"/>
                    </a:p>
                  </a:txBody>
                  <a:tcPr>
                    <a:solidFill>
                      <a:schemeClr val="bg1"/>
                    </a:solidFill>
                  </a:tcPr>
                </a:tc>
                <a:tc hMerge="1">
                  <a:txBody>
                    <a:bodyPr/>
                    <a:lstStyle/>
                    <a:p>
                      <a:endParaRPr lang="en-US" sz="1000" kern="1200">
                        <a:solidFill>
                          <a:schemeClr val="tx1"/>
                        </a:solidFill>
                        <a:latin typeface="+mn-lt"/>
                        <a:ea typeface="+mn-ea"/>
                        <a:cs typeface="+mn-cs"/>
                      </a:endParaRPr>
                    </a:p>
                  </a:txBody>
                  <a:tcPr>
                    <a:solidFill>
                      <a:schemeClr val="bg1"/>
                    </a:solidFill>
                  </a:tcPr>
                </a:tc>
                <a:tc hMerge="1">
                  <a:txBody>
                    <a:bodyPr/>
                    <a:lstStyle/>
                    <a:p>
                      <a:endParaRPr lang="en-US" sz="1000" kern="1200">
                        <a:solidFill>
                          <a:schemeClr val="tx1"/>
                        </a:solidFill>
                        <a:latin typeface="+mn-lt"/>
                        <a:ea typeface="+mn-ea"/>
                        <a:cs typeface="+mn-cs"/>
                      </a:endParaRPr>
                    </a:p>
                  </a:txBody>
                  <a:tcPr>
                    <a:solidFill>
                      <a:schemeClr val="bg1"/>
                    </a:solidFill>
                  </a:tcPr>
                </a:tc>
                <a:tc hMerge="1">
                  <a:txBody>
                    <a:bodyPr/>
                    <a:lstStyle/>
                    <a:p>
                      <a:endParaRPr lang="en-US" sz="1000"/>
                    </a:p>
                  </a:txBody>
                  <a:tcPr>
                    <a:solidFill>
                      <a:schemeClr val="bg1"/>
                    </a:solidFill>
                  </a:tcPr>
                </a:tc>
                <a:tc hMerge="1">
                  <a:txBody>
                    <a:bodyPr/>
                    <a:lstStyle/>
                    <a:p>
                      <a:endParaRPr lang="en-US" sz="1000"/>
                    </a:p>
                  </a:txBody>
                  <a:tcPr>
                    <a:solidFill>
                      <a:schemeClr val="bg1"/>
                    </a:solidFill>
                  </a:tcPr>
                </a:tc>
                <a:tc hMerge="1">
                  <a:txBody>
                    <a:bodyPr/>
                    <a:lstStyle/>
                    <a:p>
                      <a:endParaRPr lang="en-US" sz="1000" dirty="0"/>
                    </a:p>
                  </a:txBody>
                  <a:tcPr>
                    <a:solidFill>
                      <a:schemeClr val="bg1"/>
                    </a:solidFill>
                  </a:tcPr>
                </a:tc>
                <a:extLst>
                  <a:ext uri="{0D108BD9-81ED-4DB2-BD59-A6C34878D82A}">
                    <a16:rowId xmlns:a16="http://schemas.microsoft.com/office/drawing/2014/main" val="3097943847"/>
                  </a:ext>
                </a:extLst>
              </a:tr>
              <a:tr h="331748">
                <a:tc>
                  <a:txBody>
                    <a:bodyPr/>
                    <a:lstStyle/>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13. Cost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mn-lt"/>
                          <a:ea typeface="Arial" panose="020B0604020202020204" pitchFamily="34" charset="0"/>
                        </a:rPr>
                        <a:t>Refers to the cost of using the AR platforms. </a:t>
                      </a:r>
                      <a:endParaRPr lang="en-US" sz="900" dirty="0">
                        <a:latin typeface="+mn-lt"/>
                      </a:endParaRPr>
                    </a:p>
                  </a:txBody>
                  <a:tcPr>
                    <a:solidFill>
                      <a:schemeClr val="bg1"/>
                    </a:solidFill>
                  </a:tcPr>
                </a:tc>
                <a:tc>
                  <a:txBody>
                    <a:bodyPr/>
                    <a:lstStyle/>
                    <a:p>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algn="l"/>
                      <a:r>
                        <a:rPr lang="en-US" sz="900" b="0" i="0">
                          <a:solidFill>
                            <a:schemeClr val="tx1"/>
                          </a:solidFill>
                          <a:effectLst/>
                          <a:latin typeface="+mn-lt"/>
                          <a:hlinkClick r:id="rId14"/>
                        </a:rPr>
                        <a:t>€6.495</a:t>
                      </a:r>
                      <a:r>
                        <a:rPr lang="en-US" sz="900" b="0" i="0">
                          <a:solidFill>
                            <a:schemeClr val="tx1"/>
                          </a:solidFill>
                          <a:effectLst/>
                          <a:latin typeface="+mn-lt"/>
                        </a:rPr>
                        <a:t> + </a:t>
                      </a:r>
                      <a:r>
                        <a:rPr lang="en-US" sz="900" b="0" i="0">
                          <a:solidFill>
                            <a:schemeClr val="tx1"/>
                          </a:solidFill>
                          <a:effectLst/>
                          <a:latin typeface="+mn-lt"/>
                          <a:hlinkClick r:id="rId15"/>
                        </a:rPr>
                        <a:t>mandatory XR Subscription</a:t>
                      </a:r>
                      <a:endParaRPr lang="en-US" sz="900" b="0" i="0">
                        <a:solidFill>
                          <a:schemeClr val="tx1"/>
                        </a:solidFill>
                        <a:effectLst/>
                        <a:latin typeface="+mn-lt"/>
                      </a:endParaRPr>
                    </a:p>
                  </a:txBody>
                  <a:tcPr>
                    <a:solidFill>
                      <a:schemeClr val="bg1"/>
                    </a:solidFill>
                  </a:tcPr>
                </a:tc>
                <a:tc>
                  <a:txBody>
                    <a:bodyPr/>
                    <a:lstStyle/>
                    <a:p>
                      <a:r>
                        <a:rPr lang="en-US" sz="900">
                          <a:latin typeface="+mn-lt"/>
                          <a:hlinkClick r:id="rId16"/>
                        </a:rPr>
                        <a:t>€ 3.849,00+</a:t>
                      </a:r>
                      <a:r>
                        <a:rPr lang="en-US" sz="900">
                          <a:latin typeface="+mn-lt"/>
                        </a:rPr>
                        <a:t> + </a:t>
                      </a:r>
                      <a:r>
                        <a:rPr lang="en-US" sz="900">
                          <a:latin typeface="+mn-lt"/>
                          <a:hlinkClick r:id="rId17"/>
                        </a:rPr>
                        <a:t>optional HoloLens subscription</a:t>
                      </a:r>
                      <a:endParaRPr lang="en-US" sz="900">
                        <a:latin typeface="+mn-lt"/>
                      </a:endParaRPr>
                    </a:p>
                  </a:txBody>
                  <a:tcPr>
                    <a:solidFill>
                      <a:schemeClr val="bg1"/>
                    </a:solidFill>
                  </a:tcPr>
                </a:tc>
                <a:tc>
                  <a:txBody>
                    <a:bodyPr/>
                    <a:lstStyle/>
                    <a:p>
                      <a:r>
                        <a:rPr lang="en-US" sz="900" kern="1200">
                          <a:solidFill>
                            <a:schemeClr val="tx1"/>
                          </a:solidFill>
                          <a:latin typeface="+mn-lt"/>
                          <a:ea typeface="+mn-ea"/>
                          <a:cs typeface="+mn-cs"/>
                        </a:rPr>
                        <a:t>~</a:t>
                      </a:r>
                      <a:r>
                        <a:rPr lang="en-US" sz="900">
                          <a:latin typeface="+mn-lt"/>
                        </a:rPr>
                        <a:t>€</a:t>
                      </a:r>
                      <a:r>
                        <a:rPr lang="en-US" sz="900" kern="1200">
                          <a:solidFill>
                            <a:schemeClr val="tx1"/>
                          </a:solidFill>
                          <a:latin typeface="+mn-lt"/>
                          <a:ea typeface="+mn-ea"/>
                          <a:cs typeface="+mn-cs"/>
                        </a:rPr>
                        <a:t>3,167+</a:t>
                      </a:r>
                    </a:p>
                    <a:p>
                      <a:r>
                        <a:rPr lang="en-US" sz="900" kern="1200">
                          <a:solidFill>
                            <a:schemeClr val="tx1"/>
                          </a:solidFill>
                          <a:latin typeface="+mn-lt"/>
                          <a:ea typeface="+mn-ea"/>
                          <a:cs typeface="+mn-cs"/>
                        </a:rPr>
                        <a:t>(</a:t>
                      </a:r>
                      <a:r>
                        <a:rPr lang="en-US" sz="900" kern="1200">
                          <a:solidFill>
                            <a:schemeClr val="tx1"/>
                          </a:solidFill>
                          <a:latin typeface="+mn-lt"/>
                          <a:ea typeface="+mn-ea"/>
                          <a:cs typeface="+mn-cs"/>
                          <a:hlinkClick r:id="rId18"/>
                        </a:rPr>
                        <a:t>$3.299+</a:t>
                      </a:r>
                      <a:r>
                        <a:rPr lang="en-US" sz="900" kern="1200">
                          <a:solidFill>
                            <a:schemeClr val="tx1"/>
                          </a:solidFill>
                          <a:latin typeface="+mn-lt"/>
                          <a:ea typeface="+mn-ea"/>
                          <a:cs typeface="+mn-cs"/>
                        </a:rPr>
                        <a:t>)</a:t>
                      </a:r>
                    </a:p>
                  </a:txBody>
                  <a:tcPr>
                    <a:solidFill>
                      <a:schemeClr val="bg1"/>
                    </a:solidFill>
                  </a:tcPr>
                </a:tc>
                <a:tc>
                  <a:txBody>
                    <a:bodyPr/>
                    <a:lstStyle/>
                    <a:p>
                      <a:r>
                        <a:rPr lang="en-US" sz="900" kern="1200">
                          <a:solidFill>
                            <a:schemeClr val="tx1"/>
                          </a:solidFill>
                          <a:latin typeface="+mn-lt"/>
                          <a:ea typeface="+mn-ea"/>
                          <a:cs typeface="+mn-cs"/>
                          <a:hlinkClick r:id="rId19"/>
                        </a:rPr>
                        <a:t>€1.799,99</a:t>
                      </a:r>
                      <a:endParaRPr lang="en-US" sz="900" kern="1200">
                        <a:solidFill>
                          <a:schemeClr val="tx1"/>
                        </a:solidFill>
                        <a:latin typeface="+mn-lt"/>
                        <a:ea typeface="+mn-ea"/>
                        <a:cs typeface="+mn-cs"/>
                      </a:endParaRPr>
                    </a:p>
                  </a:txBody>
                  <a:tcPr>
                    <a:solidFill>
                      <a:schemeClr val="bg1"/>
                    </a:solidFill>
                  </a:tcPr>
                </a:tc>
                <a:tc>
                  <a:txBody>
                    <a:bodyPr/>
                    <a:lstStyle/>
                    <a:p>
                      <a:r>
                        <a:rPr lang="en-US" sz="900">
                          <a:latin typeface="+mn-lt"/>
                          <a:hlinkClick r:id="rId20"/>
                        </a:rPr>
                        <a:t>€1,669.80</a:t>
                      </a:r>
                      <a:endParaRPr lang="en-US" sz="900">
                        <a:latin typeface="+mn-lt"/>
                      </a:endParaRPr>
                    </a:p>
                  </a:txBody>
                  <a:tcPr>
                    <a:solidFill>
                      <a:schemeClr val="bg1"/>
                    </a:solidFill>
                  </a:tcPr>
                </a:tc>
                <a:tc>
                  <a:txBody>
                    <a:bodyPr/>
                    <a:lstStyle/>
                    <a:p>
                      <a:r>
                        <a:rPr lang="en-US" sz="900">
                          <a:latin typeface="+mn-lt"/>
                          <a:hlinkClick r:id="rId21"/>
                        </a:rPr>
                        <a:t>€2.311,10</a:t>
                      </a:r>
                      <a:endParaRPr lang="en-US" sz="900">
                        <a:latin typeface="+mn-lt"/>
                      </a:endParaRPr>
                    </a:p>
                  </a:txBody>
                  <a:tcPr>
                    <a:solidFill>
                      <a:schemeClr val="bg1"/>
                    </a:solidFill>
                  </a:tcPr>
                </a:tc>
                <a:tc>
                  <a:txBody>
                    <a:bodyPr/>
                    <a:lstStyle/>
                    <a:p>
                      <a:r>
                        <a:rPr lang="en-US" sz="900" dirty="0">
                          <a:latin typeface="+mn-lt"/>
                        </a:rPr>
                        <a:t>~€1,090 (</a:t>
                      </a:r>
                      <a:r>
                        <a:rPr lang="en-US" sz="900" dirty="0">
                          <a:latin typeface="+mn-lt"/>
                          <a:hlinkClick r:id="rId22"/>
                        </a:rPr>
                        <a:t>$1,144</a:t>
                      </a:r>
                      <a:r>
                        <a:rPr lang="en-US" sz="900" dirty="0">
                          <a:latin typeface="+mn-lt"/>
                        </a:rPr>
                        <a:t>)</a:t>
                      </a:r>
                    </a:p>
                  </a:txBody>
                  <a:tcPr>
                    <a:solidFill>
                      <a:schemeClr val="bg1"/>
                    </a:solidFill>
                  </a:tcPr>
                </a:tc>
                <a:extLst>
                  <a:ext uri="{0D108BD9-81ED-4DB2-BD59-A6C34878D82A}">
                    <a16:rowId xmlns:a16="http://schemas.microsoft.com/office/drawing/2014/main" val="2165875308"/>
                  </a:ext>
                </a:extLst>
              </a:tr>
            </a:tbl>
          </a:graphicData>
        </a:graphic>
      </p:graphicFrame>
      <p:sp>
        <p:nvSpPr>
          <p:cNvPr id="4" name="TextBox 3">
            <a:extLst>
              <a:ext uri="{FF2B5EF4-FFF2-40B4-BE49-F238E27FC236}">
                <a16:creationId xmlns:a16="http://schemas.microsoft.com/office/drawing/2014/main" id="{5D32FA63-A696-243C-1499-D2B4BC768420}"/>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4/4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2368326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aphicFrame>
        <p:nvGraphicFramePr>
          <p:cNvPr id="61" name="Table 12">
            <a:extLst>
              <a:ext uri="{FF2B5EF4-FFF2-40B4-BE49-F238E27FC236}">
                <a16:creationId xmlns:a16="http://schemas.microsoft.com/office/drawing/2014/main" id="{EB51E14E-9107-827B-A8B6-5A21C9C895F6}"/>
              </a:ext>
            </a:extLst>
          </p:cNvPr>
          <p:cNvGraphicFramePr>
            <a:graphicFrameLocks noGrp="1"/>
          </p:cNvGraphicFramePr>
          <p:nvPr>
            <p:extLst>
              <p:ext uri="{D42A27DB-BD31-4B8C-83A1-F6EECF244321}">
                <p14:modId xmlns:p14="http://schemas.microsoft.com/office/powerpoint/2010/main" val="30036664"/>
              </p:ext>
            </p:extLst>
          </p:nvPr>
        </p:nvGraphicFramePr>
        <p:xfrm>
          <a:off x="41816" y="1282921"/>
          <a:ext cx="11959191" cy="4886058"/>
        </p:xfrm>
        <a:graphic>
          <a:graphicData uri="http://schemas.openxmlformats.org/drawingml/2006/table">
            <a:tbl>
              <a:tblPr firstRow="1" bandRow="1">
                <a:tableStyleId>{5940675A-B579-460E-94D1-54222C63F5DA}</a:tableStyleId>
              </a:tblPr>
              <a:tblGrid>
                <a:gridCol w="692531">
                  <a:extLst>
                    <a:ext uri="{9D8B030D-6E8A-4147-A177-3AD203B41FA5}">
                      <a16:colId xmlns:a16="http://schemas.microsoft.com/office/drawing/2014/main" val="2323611179"/>
                    </a:ext>
                  </a:extLst>
                </a:gridCol>
                <a:gridCol w="759469">
                  <a:extLst>
                    <a:ext uri="{9D8B030D-6E8A-4147-A177-3AD203B41FA5}">
                      <a16:colId xmlns:a16="http://schemas.microsoft.com/office/drawing/2014/main" val="4120118734"/>
                    </a:ext>
                  </a:extLst>
                </a:gridCol>
                <a:gridCol w="644240">
                  <a:extLst>
                    <a:ext uri="{9D8B030D-6E8A-4147-A177-3AD203B41FA5}">
                      <a16:colId xmlns:a16="http://schemas.microsoft.com/office/drawing/2014/main" val="2483199254"/>
                    </a:ext>
                  </a:extLst>
                </a:gridCol>
                <a:gridCol w="565673">
                  <a:extLst>
                    <a:ext uri="{9D8B030D-6E8A-4147-A177-3AD203B41FA5}">
                      <a16:colId xmlns:a16="http://schemas.microsoft.com/office/drawing/2014/main" val="187081944"/>
                    </a:ext>
                  </a:extLst>
                </a:gridCol>
                <a:gridCol w="633763">
                  <a:extLst>
                    <a:ext uri="{9D8B030D-6E8A-4147-A177-3AD203B41FA5}">
                      <a16:colId xmlns:a16="http://schemas.microsoft.com/office/drawing/2014/main" val="2093929946"/>
                    </a:ext>
                  </a:extLst>
                </a:gridCol>
                <a:gridCol w="623289">
                  <a:extLst>
                    <a:ext uri="{9D8B030D-6E8A-4147-A177-3AD203B41FA5}">
                      <a16:colId xmlns:a16="http://schemas.microsoft.com/office/drawing/2014/main" val="3110558412"/>
                    </a:ext>
                  </a:extLst>
                </a:gridCol>
                <a:gridCol w="623288">
                  <a:extLst>
                    <a:ext uri="{9D8B030D-6E8A-4147-A177-3AD203B41FA5}">
                      <a16:colId xmlns:a16="http://schemas.microsoft.com/office/drawing/2014/main" val="2507871209"/>
                    </a:ext>
                  </a:extLst>
                </a:gridCol>
                <a:gridCol w="628526">
                  <a:extLst>
                    <a:ext uri="{9D8B030D-6E8A-4147-A177-3AD203B41FA5}">
                      <a16:colId xmlns:a16="http://schemas.microsoft.com/office/drawing/2014/main" val="1663943699"/>
                    </a:ext>
                  </a:extLst>
                </a:gridCol>
                <a:gridCol w="618051">
                  <a:extLst>
                    <a:ext uri="{9D8B030D-6E8A-4147-A177-3AD203B41FA5}">
                      <a16:colId xmlns:a16="http://schemas.microsoft.com/office/drawing/2014/main" val="3070917951"/>
                    </a:ext>
                  </a:extLst>
                </a:gridCol>
                <a:gridCol w="623289">
                  <a:extLst>
                    <a:ext uri="{9D8B030D-6E8A-4147-A177-3AD203B41FA5}">
                      <a16:colId xmlns:a16="http://schemas.microsoft.com/office/drawing/2014/main" val="406122392"/>
                    </a:ext>
                  </a:extLst>
                </a:gridCol>
                <a:gridCol w="612812">
                  <a:extLst>
                    <a:ext uri="{9D8B030D-6E8A-4147-A177-3AD203B41FA5}">
                      <a16:colId xmlns:a16="http://schemas.microsoft.com/office/drawing/2014/main" val="293828829"/>
                    </a:ext>
                  </a:extLst>
                </a:gridCol>
                <a:gridCol w="628526">
                  <a:extLst>
                    <a:ext uri="{9D8B030D-6E8A-4147-A177-3AD203B41FA5}">
                      <a16:colId xmlns:a16="http://schemas.microsoft.com/office/drawing/2014/main" val="2481721800"/>
                    </a:ext>
                  </a:extLst>
                </a:gridCol>
                <a:gridCol w="628526">
                  <a:extLst>
                    <a:ext uri="{9D8B030D-6E8A-4147-A177-3AD203B41FA5}">
                      <a16:colId xmlns:a16="http://schemas.microsoft.com/office/drawing/2014/main" val="2135979661"/>
                    </a:ext>
                  </a:extLst>
                </a:gridCol>
                <a:gridCol w="607575">
                  <a:extLst>
                    <a:ext uri="{9D8B030D-6E8A-4147-A177-3AD203B41FA5}">
                      <a16:colId xmlns:a16="http://schemas.microsoft.com/office/drawing/2014/main" val="3855223192"/>
                    </a:ext>
                  </a:extLst>
                </a:gridCol>
                <a:gridCol w="612814">
                  <a:extLst>
                    <a:ext uri="{9D8B030D-6E8A-4147-A177-3AD203B41FA5}">
                      <a16:colId xmlns:a16="http://schemas.microsoft.com/office/drawing/2014/main" val="2856167367"/>
                    </a:ext>
                  </a:extLst>
                </a:gridCol>
                <a:gridCol w="612812">
                  <a:extLst>
                    <a:ext uri="{9D8B030D-6E8A-4147-A177-3AD203B41FA5}">
                      <a16:colId xmlns:a16="http://schemas.microsoft.com/office/drawing/2014/main" val="576925426"/>
                    </a:ext>
                  </a:extLst>
                </a:gridCol>
                <a:gridCol w="618051">
                  <a:extLst>
                    <a:ext uri="{9D8B030D-6E8A-4147-A177-3AD203B41FA5}">
                      <a16:colId xmlns:a16="http://schemas.microsoft.com/office/drawing/2014/main" val="2911881343"/>
                    </a:ext>
                  </a:extLst>
                </a:gridCol>
                <a:gridCol w="623288">
                  <a:extLst>
                    <a:ext uri="{9D8B030D-6E8A-4147-A177-3AD203B41FA5}">
                      <a16:colId xmlns:a16="http://schemas.microsoft.com/office/drawing/2014/main" val="861361964"/>
                    </a:ext>
                  </a:extLst>
                </a:gridCol>
                <a:gridCol w="602668">
                  <a:extLst>
                    <a:ext uri="{9D8B030D-6E8A-4147-A177-3AD203B41FA5}">
                      <a16:colId xmlns:a16="http://schemas.microsoft.com/office/drawing/2014/main" val="2604250241"/>
                    </a:ext>
                  </a:extLst>
                </a:gridCol>
              </a:tblGrid>
              <a:tr h="293681">
                <a:tc>
                  <a:txBody>
                    <a:bodyPr/>
                    <a:lstStyle/>
                    <a:p>
                      <a:endParaRPr lang="en-US" sz="900" b="1">
                        <a:solidFill>
                          <a:srgbClr val="A100FF"/>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dirty="0">
                          <a:solidFill>
                            <a:schemeClr val="tx1"/>
                          </a:solidFill>
                          <a:latin typeface="+mn-lt"/>
                          <a:hlinkClick r:id="rId5"/>
                        </a:rPr>
                        <a:t>AR.js</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dirty="0" err="1">
                          <a:solidFill>
                            <a:schemeClr val="tx1"/>
                          </a:solidFill>
                          <a:latin typeface="+mn-lt"/>
                          <a:hlinkClick r:id="rId6"/>
                        </a:rPr>
                        <a:t>WebXR</a:t>
                      </a:r>
                      <a:endParaRPr lang="en-US" sz="900" dirty="0">
                        <a:solidFill>
                          <a:schemeClr val="tx1"/>
                        </a:solidFill>
                        <a:latin typeface="+mn-lt"/>
                      </a:endParaRPr>
                    </a:p>
                  </a:txBody>
                  <a:tcPr>
                    <a:solidFill>
                      <a:schemeClr val="accent4"/>
                    </a:solidFill>
                  </a:tcPr>
                </a:tc>
                <a:tc>
                  <a:txBody>
                    <a:bodyPr/>
                    <a:lstStyle/>
                    <a:p>
                      <a:pPr algn="ctr"/>
                      <a:r>
                        <a:rPr lang="en-US" sz="900" dirty="0">
                          <a:solidFill>
                            <a:schemeClr val="tx1"/>
                          </a:solidFill>
                          <a:latin typeface="+mn-lt"/>
                          <a:hlinkClick r:id="rId7"/>
                        </a:rPr>
                        <a:t>8</a:t>
                      </a:r>
                      <a:r>
                        <a:rPr lang="en-US" sz="900" baseline="30000" dirty="0">
                          <a:solidFill>
                            <a:schemeClr val="tx1"/>
                          </a:solidFill>
                          <a:latin typeface="+mn-lt"/>
                          <a:hlinkClick r:id="rId7"/>
                        </a:rPr>
                        <a:t>th</a:t>
                      </a:r>
                      <a:r>
                        <a:rPr lang="en-US" sz="900" dirty="0">
                          <a:solidFill>
                            <a:schemeClr val="tx1"/>
                          </a:solidFill>
                          <a:latin typeface="+mn-lt"/>
                          <a:hlinkClick r:id="rId7"/>
                        </a:rPr>
                        <a:t> Wall</a:t>
                      </a:r>
                      <a:endParaRPr lang="en-US" sz="900" dirty="0">
                        <a:solidFill>
                          <a:schemeClr val="tx1"/>
                        </a:solidFill>
                        <a:latin typeface="+mn-lt"/>
                      </a:endParaRPr>
                    </a:p>
                  </a:txBody>
                  <a:tcPr>
                    <a:solidFill>
                      <a:schemeClr val="accent4"/>
                    </a:solidFill>
                  </a:tcPr>
                </a:tc>
                <a:tc>
                  <a:txBody>
                    <a:bodyPr/>
                    <a:lstStyle/>
                    <a:p>
                      <a:pPr algn="ctr"/>
                      <a:r>
                        <a:rPr lang="en-US" sz="900" dirty="0">
                          <a:solidFill>
                            <a:schemeClr val="tx1"/>
                          </a:solidFill>
                          <a:latin typeface="+mn-lt"/>
                          <a:hlinkClick r:id="rId8"/>
                        </a:rPr>
                        <a:t>Lightship ARDK</a:t>
                      </a:r>
                      <a:r>
                        <a:rPr lang="en-US" sz="900" dirty="0">
                          <a:solidFill>
                            <a:schemeClr val="tx1"/>
                          </a:solidFill>
                          <a:latin typeface="+mn-lt"/>
                        </a:rPr>
                        <a:t> (2021)</a:t>
                      </a:r>
                    </a:p>
                  </a:txBody>
                  <a:tcPr>
                    <a:solidFill>
                      <a:schemeClr val="accent4"/>
                    </a:solidFill>
                  </a:tcPr>
                </a:tc>
                <a:tc>
                  <a:txBody>
                    <a:bodyPr/>
                    <a:lstStyle/>
                    <a:p>
                      <a:pPr algn="ctr"/>
                      <a:r>
                        <a:rPr lang="en-US" sz="900" dirty="0">
                          <a:solidFill>
                            <a:schemeClr val="tx1"/>
                          </a:solidFill>
                          <a:latin typeface="+mn-lt"/>
                          <a:hlinkClick r:id="rId9"/>
                        </a:rPr>
                        <a:t>Vuforia</a:t>
                      </a:r>
                      <a:r>
                        <a:rPr lang="en-US" sz="900" dirty="0">
                          <a:solidFill>
                            <a:schemeClr val="tx1"/>
                          </a:solidFill>
                          <a:latin typeface="+mn-lt"/>
                        </a:rPr>
                        <a:t> (2011)</a:t>
                      </a:r>
                    </a:p>
                  </a:txBody>
                  <a:tcPr>
                    <a:solidFill>
                      <a:schemeClr val="accent4"/>
                    </a:solidFill>
                  </a:tcPr>
                </a:tc>
                <a:tc>
                  <a:txBody>
                    <a:bodyPr/>
                    <a:lstStyle/>
                    <a:p>
                      <a:pPr algn="ctr"/>
                      <a:r>
                        <a:rPr lang="en-US" sz="900" dirty="0">
                          <a:solidFill>
                            <a:schemeClr val="tx1"/>
                          </a:solidFill>
                          <a:latin typeface="+mn-lt"/>
                          <a:hlinkClick r:id="rId10"/>
                        </a:rPr>
                        <a:t>Azure Spatial Anchors</a:t>
                      </a:r>
                      <a:endParaRPr lang="en-US" sz="900" dirty="0">
                        <a:solidFill>
                          <a:schemeClr val="tx1"/>
                        </a:solidFill>
                        <a:latin typeface="+mn-lt"/>
                      </a:endParaRPr>
                    </a:p>
                  </a:txBody>
                  <a:tcPr>
                    <a:solidFill>
                      <a:schemeClr val="accent4"/>
                    </a:solidFill>
                  </a:tcPr>
                </a:tc>
                <a:tc>
                  <a:txBody>
                    <a:bodyPr/>
                    <a:lstStyle/>
                    <a:p>
                      <a:pPr algn="ctr"/>
                      <a:r>
                        <a:rPr lang="en-US" sz="900" dirty="0" err="1">
                          <a:solidFill>
                            <a:schemeClr val="tx1"/>
                          </a:solidFill>
                          <a:latin typeface="+mn-lt"/>
                          <a:hlinkClick r:id="rId11"/>
                        </a:rPr>
                        <a:t>ARCore</a:t>
                      </a:r>
                      <a:r>
                        <a:rPr lang="en-US" sz="900" dirty="0">
                          <a:solidFill>
                            <a:schemeClr val="tx1"/>
                          </a:solidFill>
                          <a:latin typeface="+mn-lt"/>
                        </a:rPr>
                        <a:t> (2018)</a:t>
                      </a:r>
                    </a:p>
                  </a:txBody>
                  <a:tcPr>
                    <a:solidFill>
                      <a:schemeClr val="accent4"/>
                    </a:solidFill>
                  </a:tcPr>
                </a:tc>
                <a:tc>
                  <a:txBody>
                    <a:bodyPr/>
                    <a:lstStyle/>
                    <a:p>
                      <a:pPr algn="ctr"/>
                      <a:r>
                        <a:rPr lang="en-US" sz="900" dirty="0" err="1">
                          <a:solidFill>
                            <a:schemeClr val="tx1"/>
                          </a:solidFill>
                          <a:latin typeface="+mn-lt"/>
                          <a:hlinkClick r:id="rId12"/>
                        </a:rPr>
                        <a:t>ARKit</a:t>
                      </a:r>
                      <a:r>
                        <a:rPr lang="en-US" sz="900" dirty="0">
                          <a:solidFill>
                            <a:schemeClr val="tx1"/>
                          </a:solidFill>
                          <a:latin typeface="+mn-lt"/>
                        </a:rPr>
                        <a:t> (2017)</a:t>
                      </a:r>
                    </a:p>
                  </a:txBody>
                  <a:tcPr>
                    <a:solidFill>
                      <a:srgbClr val="FFC000"/>
                    </a:solidFill>
                  </a:tcPr>
                </a:tc>
                <a:tc>
                  <a:txBody>
                    <a:bodyPr/>
                    <a:lstStyle/>
                    <a:p>
                      <a:pPr algn="ctr"/>
                      <a:r>
                        <a:rPr lang="en-US" sz="900" dirty="0">
                          <a:solidFill>
                            <a:schemeClr val="tx1"/>
                          </a:solidFill>
                          <a:latin typeface="+mn-lt"/>
                          <a:hlinkClick r:id="rId13"/>
                        </a:rPr>
                        <a:t>Manifest</a:t>
                      </a:r>
                      <a:endParaRPr lang="en-US" sz="900" dirty="0">
                        <a:solidFill>
                          <a:schemeClr val="tx1"/>
                        </a:solidFill>
                        <a:latin typeface="+mn-lt"/>
                      </a:endParaRPr>
                    </a:p>
                    <a:p>
                      <a:pPr algn="ctr"/>
                      <a:r>
                        <a:rPr lang="en-US" sz="900" dirty="0">
                          <a:solidFill>
                            <a:schemeClr val="tx1"/>
                          </a:solidFill>
                          <a:latin typeface="+mn-lt"/>
                        </a:rPr>
                        <a:t>(2017)</a:t>
                      </a:r>
                    </a:p>
                  </a:txBody>
                  <a:tcPr>
                    <a:solidFill>
                      <a:schemeClr val="accent4"/>
                    </a:solidFill>
                  </a:tcPr>
                </a:tc>
                <a:tc>
                  <a:txBody>
                    <a:bodyPr/>
                    <a:lstStyle/>
                    <a:p>
                      <a:pPr algn="ctr"/>
                      <a:r>
                        <a:rPr lang="en-US" sz="900" dirty="0">
                          <a:solidFill>
                            <a:schemeClr val="tx1"/>
                          </a:solidFill>
                          <a:latin typeface="+mn-lt"/>
                          <a:hlinkClick r:id="rId14"/>
                        </a:rPr>
                        <a:t>Three.js</a:t>
                      </a:r>
                      <a:endParaRPr lang="en-US" sz="900" dirty="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A-frame</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a:latin typeface="+mn-lt"/>
                          <a:hlinkClick r:id="rId16"/>
                        </a:rPr>
                        <a:t>Unity</a:t>
                      </a:r>
                      <a:endParaRPr lang="en-US" sz="900" dirty="0">
                        <a:latin typeface="+mn-lt"/>
                      </a:endParaRPr>
                    </a:p>
                  </a:txBody>
                  <a:tcPr>
                    <a:solidFill>
                      <a:schemeClr val="accent6">
                        <a:lumMod val="60000"/>
                        <a:lumOff val="40000"/>
                      </a:schemeClr>
                    </a:solidFill>
                  </a:tcPr>
                </a:tc>
                <a:tc>
                  <a:txBody>
                    <a:bodyPr/>
                    <a:lstStyle/>
                    <a:p>
                      <a:pPr algn="ctr"/>
                      <a:r>
                        <a:rPr lang="en-US" sz="900" dirty="0">
                          <a:solidFill>
                            <a:schemeClr val="tx1"/>
                          </a:solidFill>
                          <a:latin typeface="+mn-lt"/>
                          <a:hlinkClick r:id="rId17"/>
                        </a:rPr>
                        <a:t>Unreal</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err="1">
                          <a:solidFill>
                            <a:schemeClr val="tx1"/>
                          </a:solidFill>
                          <a:latin typeface="+mn-lt"/>
                          <a:hlinkClick r:id="rId18"/>
                        </a:rPr>
                        <a:t>RealityKit</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a:solidFill>
                            <a:schemeClr val="tx1"/>
                          </a:solidFill>
                          <a:latin typeface="+mn-lt"/>
                          <a:hlinkClick r:id="rId19"/>
                        </a:rPr>
                        <a:t>Adobe Aero </a:t>
                      </a:r>
                    </a:p>
                    <a:p>
                      <a:pPr algn="ctr"/>
                      <a:r>
                        <a:rPr lang="en-US" sz="900" dirty="0">
                          <a:solidFill>
                            <a:schemeClr val="tx1"/>
                          </a:solidFill>
                          <a:latin typeface="+mn-lt"/>
                          <a:hlinkClick r:id="rId19"/>
                        </a:rPr>
                        <a:t>(2019)</a:t>
                      </a:r>
                      <a:endParaRPr lang="en-US" sz="900" dirty="0">
                        <a:solidFill>
                          <a:schemeClr val="tx1"/>
                        </a:solidFill>
                        <a:latin typeface="+mn-lt"/>
                      </a:endParaRPr>
                    </a:p>
                  </a:txBody>
                  <a:tcPr>
                    <a:solidFill>
                      <a:srgbClr val="88F4F4"/>
                    </a:solidFill>
                  </a:tcPr>
                </a:tc>
                <a:tc>
                  <a:txBody>
                    <a:bodyPr/>
                    <a:lstStyle/>
                    <a:p>
                      <a:pPr algn="ctr"/>
                      <a:r>
                        <a:rPr lang="en-US" sz="900" dirty="0">
                          <a:solidFill>
                            <a:schemeClr val="tx1"/>
                          </a:solidFill>
                          <a:latin typeface="+mn-lt"/>
                          <a:hlinkClick r:id="rId20"/>
                        </a:rPr>
                        <a:t>Meta Spark Studio</a:t>
                      </a:r>
                      <a:r>
                        <a:rPr lang="en-US" sz="900" dirty="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455206">
                <a:tc>
                  <a:txBody>
                    <a:bodyPr/>
                    <a:lstStyle/>
                    <a:p>
                      <a:endParaRPr lang="en-US" sz="9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AR platforms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rPr>
                        <a:t>WebAR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algn="ct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8"/>
                        </a:rPr>
                        <a:t>Native AR (Android, iOS)</a:t>
                      </a:r>
                      <a:endParaRPr lang="en-US" sz="900" dirty="0">
                        <a:latin typeface="+mn-lt"/>
                      </a:endParaRPr>
                    </a:p>
                  </a:txBody>
                  <a:tcPr>
                    <a:solidFill>
                      <a:schemeClr val="bg1"/>
                    </a:solidFill>
                  </a:tcPr>
                </a:tc>
                <a:tc>
                  <a:txBody>
                    <a:bodyPr/>
                    <a:lstStyle/>
                    <a:p>
                      <a:pPr algn="ctr"/>
                      <a:r>
                        <a:rPr lang="en-US" sz="900" dirty="0">
                          <a:latin typeface="+mn-lt"/>
                          <a:hlinkClick r:id="rId21"/>
                        </a:rPr>
                        <a:t>Native AR, </a:t>
                      </a:r>
                    </a:p>
                    <a:p>
                      <a:pPr algn="ctr"/>
                      <a:r>
                        <a:rPr lang="en-US" sz="900" dirty="0">
                          <a:latin typeface="+mn-lt"/>
                          <a:hlinkClick r:id="rId21"/>
                        </a:rPr>
                        <a:t>AR headset (HoloLens 2, Magic Leap 2, Vuzix, </a:t>
                      </a:r>
                      <a:r>
                        <a:rPr lang="en-US" sz="900" dirty="0" err="1">
                          <a:latin typeface="+mn-lt"/>
                          <a:hlinkClick r:id="rId21"/>
                        </a:rPr>
                        <a:t>RealWear</a:t>
                      </a:r>
                      <a:r>
                        <a:rPr lang="en-US" sz="900" dirty="0">
                          <a:latin typeface="+mn-lt"/>
                          <a:hlinkClick r:id="rId21"/>
                        </a:rPr>
                        <a:t>)</a:t>
                      </a:r>
                      <a:endParaRPr lang="en-US" sz="900" dirty="0">
                        <a:latin typeface="+mn-lt"/>
                      </a:endParaRPr>
                    </a:p>
                  </a:txBody>
                  <a:tcPr>
                    <a:solidFill>
                      <a:schemeClr val="bg1"/>
                    </a:solidFill>
                  </a:tcPr>
                </a:tc>
                <a:tc>
                  <a:txBody>
                    <a:bodyPr/>
                    <a:lstStyle/>
                    <a:p>
                      <a:pPr algn="ctr"/>
                      <a:r>
                        <a:rPr lang="en-US" sz="900" dirty="0">
                          <a:latin typeface="+mn-lt"/>
                          <a:hlinkClick r:id="rId10"/>
                        </a:rPr>
                        <a:t>Native AR (Android, iOS), </a:t>
                      </a:r>
                    </a:p>
                    <a:p>
                      <a:pPr algn="ctr"/>
                      <a:r>
                        <a:rPr lang="en-US" sz="900" dirty="0">
                          <a:latin typeface="+mn-lt"/>
                          <a:hlinkClick r:id="rId10"/>
                        </a:rPr>
                        <a:t>AR headset (HoloLens)</a:t>
                      </a:r>
                      <a:endParaRPr lang="en-US" sz="900" dirty="0">
                        <a:latin typeface="+mn-lt"/>
                      </a:endParaRPr>
                    </a:p>
                  </a:txBody>
                  <a:tcPr>
                    <a:solidFill>
                      <a:schemeClr val="bg1"/>
                    </a:solidFill>
                  </a:tcPr>
                </a:tc>
                <a:tc>
                  <a:txBody>
                    <a:bodyPr/>
                    <a:lstStyle/>
                    <a:p>
                      <a:pPr algn="ctr"/>
                      <a:r>
                        <a:rPr lang="en-US" sz="900" dirty="0">
                          <a:latin typeface="+mn-lt"/>
                        </a:rPr>
                        <a:t>Native AR (Android)</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Native AR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(iOS)</a:t>
                      </a:r>
                    </a:p>
                  </a:txBody>
                  <a:tcPr>
                    <a:solidFill>
                      <a:schemeClr val="bg1"/>
                    </a:solidFill>
                  </a:tcPr>
                </a:tc>
                <a:tc>
                  <a:txBody>
                    <a:bodyPr/>
                    <a:lstStyle/>
                    <a:p>
                      <a:pPr algn="ctr"/>
                      <a:r>
                        <a:rPr lang="en-US" sz="900" dirty="0">
                          <a:latin typeface="+mn-lt"/>
                        </a:rPr>
                        <a:t>Native AR,</a:t>
                      </a:r>
                    </a:p>
                    <a:p>
                      <a:pPr algn="ctr"/>
                      <a:r>
                        <a:rPr lang="en-US" sz="900" dirty="0">
                          <a:latin typeface="+mn-lt"/>
                          <a:hlinkClick r:id="rId22"/>
                        </a:rPr>
                        <a:t>AR headset (HoloLens, Magic Leap, </a:t>
                      </a:r>
                      <a:r>
                        <a:rPr lang="en-US" sz="900" dirty="0" err="1">
                          <a:latin typeface="+mn-lt"/>
                          <a:hlinkClick r:id="rId22"/>
                        </a:rPr>
                        <a:t>Realwear</a:t>
                      </a:r>
                      <a:r>
                        <a:rPr lang="en-US" sz="900" dirty="0">
                          <a:latin typeface="+mn-lt"/>
                          <a:hlinkClick r:id="rId22"/>
                        </a:rPr>
                        <a:t>)</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rPr>
                        <a:t>Native AR, </a:t>
                      </a:r>
                    </a:p>
                    <a:p>
                      <a:pPr algn="ctr"/>
                      <a:r>
                        <a:rPr lang="en-US" sz="900" dirty="0">
                          <a:latin typeface="+mn-lt"/>
                        </a:rPr>
                        <a:t>AR headset</a:t>
                      </a:r>
                    </a:p>
                  </a:txBody>
                  <a:tcPr>
                    <a:solidFill>
                      <a:schemeClr val="bg1"/>
                    </a:solidFill>
                  </a:tcPr>
                </a:tc>
                <a:tc>
                  <a:txBody>
                    <a:bodyPr/>
                    <a:lstStyle/>
                    <a:p>
                      <a:pPr algn="ctr"/>
                      <a:r>
                        <a:rPr lang="en-US" sz="900" dirty="0">
                          <a:latin typeface="+mn-lt"/>
                        </a:rPr>
                        <a:t>Native AR, </a:t>
                      </a:r>
                    </a:p>
                    <a:p>
                      <a:pPr algn="ctr"/>
                      <a:r>
                        <a:rPr lang="en-US" sz="900" dirty="0">
                          <a:latin typeface="+mn-lt"/>
                        </a:rPr>
                        <a:t>AR headset</a:t>
                      </a:r>
                    </a:p>
                    <a:p>
                      <a:pPr algn="ctr"/>
                      <a:endParaRPr lang="en-US" sz="900" dirty="0">
                        <a:latin typeface="+mn-lt"/>
                      </a:endParaRPr>
                    </a:p>
                  </a:txBody>
                  <a:tcPr>
                    <a:solidFill>
                      <a:schemeClr val="bg1"/>
                    </a:solidFill>
                  </a:tcPr>
                </a:tc>
                <a:tc>
                  <a:txBody>
                    <a:bodyPr/>
                    <a:lstStyle/>
                    <a:p>
                      <a:pPr algn="ctr"/>
                      <a:r>
                        <a:rPr lang="en-US" sz="900" dirty="0">
                          <a:latin typeface="+mn-lt"/>
                        </a:rPr>
                        <a:t>Native AR</a:t>
                      </a:r>
                    </a:p>
                    <a:p>
                      <a:pPr algn="ctr"/>
                      <a:r>
                        <a:rPr lang="en-US" sz="900" dirty="0">
                          <a:latin typeface="+mn-lt"/>
                        </a:rPr>
                        <a:t>(</a:t>
                      </a:r>
                      <a:r>
                        <a:rPr lang="en-US" sz="900" dirty="0">
                          <a:latin typeface="+mn-lt"/>
                          <a:hlinkClick r:id="rId18"/>
                        </a:rPr>
                        <a:t>iOS</a:t>
                      </a:r>
                      <a:r>
                        <a:rPr lang="en-US" sz="900" dirty="0">
                          <a:latin typeface="+mn-lt"/>
                        </a:rPr>
                        <a:t>)</a:t>
                      </a:r>
                    </a:p>
                  </a:txBody>
                  <a:tcPr>
                    <a:solidFill>
                      <a:schemeClr val="bg1"/>
                    </a:solidFill>
                  </a:tcPr>
                </a:tc>
                <a:tc>
                  <a:txBody>
                    <a:bodyPr/>
                    <a:lstStyle/>
                    <a:p>
                      <a:pPr algn="ctr"/>
                      <a:r>
                        <a:rPr lang="en-US" sz="900" dirty="0">
                          <a:latin typeface="+mn-lt"/>
                          <a:hlinkClick r:id="rId23"/>
                        </a:rPr>
                        <a:t>WebAR (Aero URL)</a:t>
                      </a:r>
                      <a:r>
                        <a:rPr lang="en-US" sz="900" dirty="0">
                          <a:latin typeface="+mn-lt"/>
                        </a:rPr>
                        <a:t>;</a:t>
                      </a:r>
                    </a:p>
                    <a:p>
                      <a:pPr algn="ctr"/>
                      <a:r>
                        <a:rPr lang="en-US" sz="900" dirty="0">
                          <a:latin typeface="+mn-lt"/>
                        </a:rPr>
                        <a:t>Native AR (</a:t>
                      </a:r>
                      <a:r>
                        <a:rPr lang="en-US" sz="900" dirty="0">
                          <a:latin typeface="+mn-lt"/>
                          <a:hlinkClick r:id="rId24"/>
                        </a:rPr>
                        <a:t>Android, iOS</a:t>
                      </a:r>
                      <a:r>
                        <a:rPr lang="en-US" sz="9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Native AR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Android, iOS),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AR headset (Meta Quest Pro)</a:t>
                      </a:r>
                      <a:endParaRPr lang="en-US" sz="900" dirty="0">
                        <a:latin typeface="+mn-lt"/>
                      </a:endParaRPr>
                    </a:p>
                  </a:txBody>
                  <a:tcPr>
                    <a:solidFill>
                      <a:schemeClr val="bg1"/>
                    </a:solidFill>
                  </a:tcPr>
                </a:tc>
                <a:extLst>
                  <a:ext uri="{0D108BD9-81ED-4DB2-BD59-A6C34878D82A}">
                    <a16:rowId xmlns:a16="http://schemas.microsoft.com/office/drawing/2014/main" val="4053690211"/>
                  </a:ext>
                </a:extLst>
              </a:tr>
              <a:tr h="455206">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 </a:t>
                      </a:r>
                      <a:r>
                        <a:rPr lang="en-US" sz="900">
                          <a:latin typeface="+mn-lt"/>
                        </a:rPr>
                        <a:t>Tracking capabilities</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Fiducial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7"/>
                        </a:rPr>
                        <a:t>X </a:t>
                      </a:r>
                    </a:p>
                    <a:p>
                      <a:pPr algn="ctr"/>
                      <a:r>
                        <a:rPr lang="en-US" sz="600" dirty="0">
                          <a:latin typeface="+mn-lt"/>
                          <a:hlinkClick r:id="rId27"/>
                        </a:rPr>
                        <a:t>(</a:t>
                      </a:r>
                      <a:r>
                        <a:rPr lang="en-US" sz="600" dirty="0" err="1">
                          <a:latin typeface="+mn-lt"/>
                          <a:hlinkClick r:id="rId27"/>
                        </a:rPr>
                        <a:t>VuMark</a:t>
                      </a:r>
                      <a:r>
                        <a:rPr lang="en-US" sz="600" dirty="0">
                          <a:latin typeface="+mn-lt"/>
                          <a:hlinkClick r:id="rId27"/>
                        </a:rPr>
                        <a:t>)</a:t>
                      </a:r>
                      <a:endParaRPr lang="en-US" sz="6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a:latin typeface="+mn-lt"/>
                        </a:rPr>
                        <a:t>No info</a:t>
                      </a:r>
                    </a:p>
                  </a:txBody>
                  <a:tcPr>
                    <a:solidFill>
                      <a:schemeClr val="bg1">
                        <a:lumMod val="85000"/>
                      </a:schemeClr>
                    </a:solidFill>
                  </a:tcPr>
                </a:tc>
                <a:tc>
                  <a:txBody>
                    <a:bodyPr/>
                    <a:lstStyle/>
                    <a:p>
                      <a:pPr algn="ctr"/>
                      <a:r>
                        <a:rPr lang="en-US" sz="900" dirty="0">
                          <a:latin typeface="+mn-lt"/>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3781750143"/>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2. Image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latin typeface="+mn-lt"/>
                          <a:hlinkClick r:id="rId28"/>
                        </a:rPr>
                        <a:t>X</a:t>
                      </a:r>
                      <a:endParaRPr lang="en-US" sz="900" dirty="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r>
                        <a:rPr lang="en-US" sz="900" dirty="0">
                          <a:latin typeface="+mn-lt"/>
                          <a:hlinkClick r:id="rId29"/>
                        </a:rPr>
                        <a:t>X</a:t>
                      </a:r>
                      <a:endParaRPr lang="en-US" sz="900" dirty="0">
                        <a:latin typeface="+mn-lt"/>
                      </a:endParaRPr>
                    </a:p>
                  </a:txBody>
                  <a:tcPr>
                    <a:solidFill>
                      <a:schemeClr val="bg1"/>
                    </a:solidFill>
                  </a:tcPr>
                </a:tc>
                <a:tc>
                  <a:txBody>
                    <a:bodyPr/>
                    <a:lstStyle/>
                    <a:p>
                      <a:pPr algn="ctr"/>
                      <a:r>
                        <a:rPr lang="en-US" sz="900" dirty="0">
                          <a:latin typeface="+mn-lt"/>
                          <a:hlinkClick r:id="rId30"/>
                        </a:rPr>
                        <a:t>X</a:t>
                      </a:r>
                      <a:endParaRPr lang="en-US" sz="900" dirty="0">
                        <a:latin typeface="+mn-lt"/>
                      </a:endParaRPr>
                    </a:p>
                  </a:txBody>
                  <a:tcPr>
                    <a:solidFill>
                      <a:schemeClr val="bg1"/>
                    </a:solidFill>
                  </a:tcPr>
                </a:tc>
                <a:tc>
                  <a:txBody>
                    <a:bodyPr/>
                    <a:lstStyle/>
                    <a:p>
                      <a:pPr algn="ctr"/>
                      <a:r>
                        <a:rPr lang="en-US" sz="900" dirty="0">
                          <a:latin typeface="+mn-lt"/>
                          <a:hlinkClick r:id="rId31"/>
                        </a:rPr>
                        <a:t>X</a:t>
                      </a:r>
                      <a:endParaRPr lang="en-US" sz="900" dirty="0">
                        <a:latin typeface="+mn-lt"/>
                      </a:endParaRP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a:latin typeface="+mn-lt"/>
                          <a:hlinkClick r:id="rId32"/>
                        </a:rPr>
                        <a:t>Image</a:t>
                      </a:r>
                      <a:r>
                        <a:rPr lang="en-US" sz="600" dirty="0">
                          <a:latin typeface="+mn-lt"/>
                        </a:rPr>
                        <a:t>, </a:t>
                      </a:r>
                      <a:r>
                        <a:rPr lang="en-US" sz="600" dirty="0">
                          <a:latin typeface="+mn-lt"/>
                          <a:hlinkClick r:id="rId33"/>
                        </a:rPr>
                        <a:t>cylinder</a:t>
                      </a:r>
                      <a:r>
                        <a:rPr lang="en-US" sz="600" dirty="0">
                          <a:latin typeface="+mn-lt"/>
                        </a:rPr>
                        <a:t>, </a:t>
                      </a:r>
                      <a:r>
                        <a:rPr lang="en-US" sz="600" dirty="0">
                          <a:latin typeface="+mn-lt"/>
                          <a:hlinkClick r:id="rId34"/>
                        </a:rPr>
                        <a:t>multi targets</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35"/>
                        </a:rPr>
                        <a:t>X</a:t>
                      </a:r>
                      <a:endParaRPr lang="en-US" sz="900" dirty="0">
                        <a:latin typeface="+mn-lt"/>
                      </a:endParaRPr>
                    </a:p>
                  </a:txBody>
                  <a:tcPr>
                    <a:solidFill>
                      <a:schemeClr val="bg1"/>
                    </a:solidFill>
                  </a:tcPr>
                </a:tc>
                <a:tc>
                  <a:txBody>
                    <a:bodyPr/>
                    <a:lstStyle/>
                    <a:p>
                      <a:pPr algn="ctr"/>
                      <a:r>
                        <a:rPr lang="en-US" sz="900" dirty="0">
                          <a:latin typeface="+mn-lt"/>
                          <a:hlinkClick r:id="rId36"/>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37"/>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37"/>
                        </a:rPr>
                        <a:t>(Image anchor)</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rPr>
                        <a:t>(</a:t>
                      </a:r>
                      <a:r>
                        <a:rPr kumimoji="0" lang="en-US" sz="600" b="0" i="0" u="none" strike="noStrike" kern="1200" cap="none" spc="0" normalizeH="0" baseline="0" noProof="0" dirty="0">
                          <a:ln>
                            <a:noFill/>
                          </a:ln>
                          <a:solidFill>
                            <a:prstClr val="black"/>
                          </a:solidFill>
                          <a:effectLst/>
                          <a:uLnTx/>
                          <a:uFillTx/>
                          <a:latin typeface="+mn-lt"/>
                          <a:ea typeface="+mn-ea"/>
                          <a:cs typeface="+mn-cs"/>
                          <a:hlinkClick r:id="rId38"/>
                        </a:rPr>
                        <a:t>target tracking</a:t>
                      </a:r>
                      <a:r>
                        <a:rPr kumimoji="0" lang="en-US" sz="6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3635094896"/>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3. Face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latin typeface="+mn-lt"/>
                          <a:hlinkClick r:id="rId28"/>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9"/>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0"/>
                        </a:rPr>
                        <a:t>X</a:t>
                      </a:r>
                      <a:endParaRPr lang="en-US" sz="900" dirty="0">
                        <a:latin typeface="+mn-lt"/>
                      </a:endParaRPr>
                    </a:p>
                  </a:txBody>
                  <a:tcPr>
                    <a:solidFill>
                      <a:schemeClr val="bg1"/>
                    </a:solidFill>
                  </a:tcPr>
                </a:tc>
                <a:tc>
                  <a:txBody>
                    <a:bodyPr/>
                    <a:lstStyle/>
                    <a:p>
                      <a:pPr algn="ctr"/>
                      <a:r>
                        <a:rPr lang="en-US" sz="900" dirty="0">
                          <a:latin typeface="+mn-lt"/>
                          <a:hlinkClick r:id="rId41"/>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42"/>
                        </a:rPr>
                        <a:t>X</a:t>
                      </a: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1968509739"/>
                  </a:ext>
                </a:extLst>
              </a:tr>
              <a:tr h="455206">
                <a:tc vMerge="1">
                  <a:txBody>
                    <a:bodyPr/>
                    <a:lstStyle/>
                    <a:p>
                      <a:endParaRPr lang="en-US"/>
                    </a:p>
                  </a:txBody>
                  <a:tcPr/>
                </a:tc>
                <a:tc>
                  <a:txBody>
                    <a:bodyPr/>
                    <a:lstStyle/>
                    <a:p>
                      <a:r>
                        <a:rPr lang="en-US" sz="900" dirty="0">
                          <a:solidFill>
                            <a:schemeClr val="bg1"/>
                          </a:solidFill>
                          <a:latin typeface="+mn-lt"/>
                        </a:rPr>
                        <a:t>4. Location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3"/>
                        </a:rPr>
                        <a:t>X</a:t>
                      </a:r>
                      <a:r>
                        <a:rPr lang="en-US" sz="900" dirty="0">
                          <a:latin typeface="+mn-lt"/>
                        </a:rPr>
                        <a:t> </a:t>
                      </a:r>
                    </a:p>
                  </a:txBody>
                  <a:tcPr>
                    <a:solidFill>
                      <a:schemeClr val="bg1"/>
                    </a:solidFill>
                  </a:tcPr>
                </a:tc>
                <a:tc>
                  <a:txBody>
                    <a:bodyPr/>
                    <a:lstStyle/>
                    <a:p>
                      <a:pPr algn="ctr"/>
                      <a:r>
                        <a:rPr lang="en-US" sz="900" dirty="0">
                          <a:latin typeface="+mn-lt"/>
                          <a:hlinkClick r:id="rId44"/>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5"/>
                        </a:rPr>
                        <a:t>X</a:t>
                      </a:r>
                      <a:endParaRPr lang="en-US" sz="900" dirty="0">
                        <a:latin typeface="+mn-lt"/>
                      </a:endParaRPr>
                    </a:p>
                  </a:txBody>
                  <a:tcPr>
                    <a:solidFill>
                      <a:schemeClr val="bg1"/>
                    </a:solidFill>
                  </a:tcPr>
                </a:tc>
                <a:tc>
                  <a:txBody>
                    <a:bodyPr/>
                    <a:lstStyle/>
                    <a:p>
                      <a:pPr algn="ctr"/>
                      <a:r>
                        <a:rPr lang="en-US" sz="900" dirty="0">
                          <a:latin typeface="+mn-lt"/>
                          <a:hlinkClick r:id="rId46"/>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4268244579"/>
                  </a:ext>
                </a:extLst>
              </a:tr>
              <a:tr h="455206">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5. Object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7"/>
                        </a:rPr>
                        <a:t>X </a:t>
                      </a:r>
                    </a:p>
                    <a:p>
                      <a:pPr algn="ctr"/>
                      <a:r>
                        <a:rPr lang="en-US" sz="600" dirty="0">
                          <a:latin typeface="+mn-lt"/>
                          <a:hlinkClick r:id="rId47"/>
                        </a:rPr>
                        <a:t>(Model targets)</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8"/>
                        </a:rPr>
                        <a:t>X </a:t>
                      </a:r>
                      <a:r>
                        <a:rPr lang="en-US" sz="600" dirty="0">
                          <a:latin typeface="+mn-lt"/>
                          <a:hlinkClick r:id="rId48"/>
                        </a:rPr>
                        <a:t>(Physical objects)</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928177257"/>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6. Surface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9"/>
                        </a:rPr>
                        <a:t>X</a:t>
                      </a:r>
                    </a:p>
                    <a:p>
                      <a:pPr algn="ctr"/>
                      <a:r>
                        <a:rPr lang="en-US" sz="600" dirty="0">
                          <a:latin typeface="+mn-lt"/>
                          <a:hlinkClick r:id="rId49"/>
                        </a:rPr>
                        <a:t>(Hit test)</a:t>
                      </a:r>
                      <a:endParaRPr lang="en-US" sz="600" dirty="0">
                        <a:latin typeface="+mn-lt"/>
                      </a:endParaRPr>
                    </a:p>
                  </a:txBody>
                  <a:tcPr>
                    <a:solidFill>
                      <a:schemeClr val="bg1"/>
                    </a:solidFill>
                  </a:tcPr>
                </a:tc>
                <a:tc>
                  <a:txBody>
                    <a:bodyPr/>
                    <a:lstStyle/>
                    <a:p>
                      <a:pPr algn="ctr"/>
                      <a:r>
                        <a:rPr lang="en-US" sz="900" dirty="0">
                          <a:latin typeface="+mn-lt"/>
                          <a:hlinkClick r:id="rId39"/>
                        </a:rPr>
                        <a:t>X</a:t>
                      </a:r>
                      <a:endParaRPr lang="en-US" sz="900" dirty="0">
                        <a:latin typeface="+mn-lt"/>
                      </a:endParaRPr>
                    </a:p>
                  </a:txBody>
                  <a:tcPr>
                    <a:solidFill>
                      <a:schemeClr val="bg1"/>
                    </a:solidFill>
                  </a:tcPr>
                </a:tc>
                <a:tc>
                  <a:txBody>
                    <a:bodyPr/>
                    <a:lstStyle/>
                    <a:p>
                      <a:pPr algn="ctr"/>
                      <a:r>
                        <a:rPr lang="en-US" sz="900" dirty="0">
                          <a:latin typeface="+mn-lt"/>
                          <a:hlinkClick r:id="rId50"/>
                        </a:rPr>
                        <a:t>X</a:t>
                      </a:r>
                      <a:endParaRPr lang="en-US" sz="900" dirty="0">
                        <a:latin typeface="+mn-lt"/>
                      </a:endParaRPr>
                    </a:p>
                  </a:txBody>
                  <a:tcPr>
                    <a:solidFill>
                      <a:schemeClr val="bg1"/>
                    </a:solidFill>
                  </a:tcPr>
                </a:tc>
                <a:tc>
                  <a:txBody>
                    <a:bodyPr/>
                    <a:lstStyle/>
                    <a:p>
                      <a:pPr algn="ctr"/>
                      <a:r>
                        <a:rPr lang="en-US" sz="900" dirty="0">
                          <a:latin typeface="+mn-lt"/>
                          <a:hlinkClick r:id="rId51"/>
                        </a:rPr>
                        <a:t>X </a:t>
                      </a:r>
                    </a:p>
                    <a:p>
                      <a:pPr algn="ctr"/>
                      <a:r>
                        <a:rPr lang="en-US" sz="600" dirty="0">
                          <a:latin typeface="+mn-lt"/>
                          <a:hlinkClick r:id="rId51"/>
                        </a:rPr>
                        <a:t>(Ground plane)</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52"/>
                        </a:rPr>
                        <a:t>X</a:t>
                      </a:r>
                    </a:p>
                    <a:p>
                      <a:pPr algn="ctr"/>
                      <a:r>
                        <a:rPr lang="en-US" sz="500" dirty="0">
                          <a:latin typeface="+mn-lt"/>
                          <a:hlinkClick r:id="rId52"/>
                        </a:rPr>
                        <a:t>(Hit test)</a:t>
                      </a:r>
                      <a:endParaRPr lang="en-US" sz="500" dirty="0">
                        <a:latin typeface="+mn-lt"/>
                      </a:endParaRPr>
                    </a:p>
                  </a:txBody>
                  <a:tcPr>
                    <a:solidFill>
                      <a:schemeClr val="bg1"/>
                    </a:solidFill>
                  </a:tcPr>
                </a:tc>
                <a:tc>
                  <a:txBody>
                    <a:bodyPr/>
                    <a:lstStyle/>
                    <a:p>
                      <a:pPr algn="ctr"/>
                      <a:r>
                        <a:rPr lang="en-US" sz="900" dirty="0">
                          <a:latin typeface="+mn-lt"/>
                          <a:hlinkClick r:id="rId53"/>
                        </a:rPr>
                        <a:t>X </a:t>
                      </a:r>
                    </a:p>
                    <a:p>
                      <a:pPr algn="ctr"/>
                      <a:r>
                        <a:rPr lang="en-US" sz="600" dirty="0">
                          <a:latin typeface="+mn-lt"/>
                          <a:hlinkClick r:id="rId53"/>
                        </a:rPr>
                        <a:t>(Surface detection)</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54"/>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54"/>
                        </a:rPr>
                        <a:t>(Surface anchor)</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55"/>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55"/>
                        </a:rPr>
                        <a:t>(plane tracking)</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793984239"/>
                  </a:ext>
                </a:extLst>
              </a:tr>
            </a:tbl>
          </a:graphicData>
        </a:graphic>
      </p:graphicFrame>
      <p:grpSp>
        <p:nvGrpSpPr>
          <p:cNvPr id="62" name="Group 61">
            <a:extLst>
              <a:ext uri="{FF2B5EF4-FFF2-40B4-BE49-F238E27FC236}">
                <a16:creationId xmlns:a16="http://schemas.microsoft.com/office/drawing/2014/main" id="{9A9F08E8-DD40-CE9A-241B-623AAFF4DB24}"/>
              </a:ext>
            </a:extLst>
          </p:cNvPr>
          <p:cNvGrpSpPr/>
          <p:nvPr/>
        </p:nvGrpSpPr>
        <p:grpSpPr>
          <a:xfrm>
            <a:off x="9560449" y="767043"/>
            <a:ext cx="2440557" cy="324000"/>
            <a:chOff x="109785" y="1392855"/>
            <a:chExt cx="2440557" cy="324000"/>
          </a:xfrm>
        </p:grpSpPr>
        <p:sp>
          <p:nvSpPr>
            <p:cNvPr id="63" name="Rectangle 62">
              <a:extLst>
                <a:ext uri="{FF2B5EF4-FFF2-40B4-BE49-F238E27FC236}">
                  <a16:creationId xmlns:a16="http://schemas.microsoft.com/office/drawing/2014/main" id="{1B22BB72-28A1-285F-4BFF-25CC7DAA955B}"/>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64" name="Rectangle 63">
              <a:extLst>
                <a:ext uri="{FF2B5EF4-FFF2-40B4-BE49-F238E27FC236}">
                  <a16:creationId xmlns:a16="http://schemas.microsoft.com/office/drawing/2014/main" id="{0BB935AE-6492-4633-4E6D-7B7093B33C1D}"/>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65" name="Rectangle 64">
              <a:extLst>
                <a:ext uri="{FF2B5EF4-FFF2-40B4-BE49-F238E27FC236}">
                  <a16:creationId xmlns:a16="http://schemas.microsoft.com/office/drawing/2014/main" id="{466F0155-DACA-0CAC-4562-F39C0E6C14C4}"/>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2" name="TextBox 1">
            <a:extLst>
              <a:ext uri="{FF2B5EF4-FFF2-40B4-BE49-F238E27FC236}">
                <a16:creationId xmlns:a16="http://schemas.microsoft.com/office/drawing/2014/main" id="{4643F6B4-41A0-03B5-0B3F-41A524686F7D}"/>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685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BE1A66F-0487-8D77-E6FA-6639BD74F923}"/>
              </a:ext>
            </a:extLst>
          </p:cNvPr>
          <p:cNvGraphicFramePr>
            <a:graphicFrameLocks noGrp="1"/>
          </p:cNvGraphicFramePr>
          <p:nvPr>
            <p:extLst>
              <p:ext uri="{D42A27DB-BD31-4B8C-83A1-F6EECF244321}">
                <p14:modId xmlns:p14="http://schemas.microsoft.com/office/powerpoint/2010/main" val="2314262834"/>
              </p:ext>
            </p:extLst>
          </p:nvPr>
        </p:nvGraphicFramePr>
        <p:xfrm>
          <a:off x="47572" y="1282920"/>
          <a:ext cx="11953433" cy="5246716"/>
        </p:xfrm>
        <a:graphic>
          <a:graphicData uri="http://schemas.openxmlformats.org/drawingml/2006/table">
            <a:tbl>
              <a:tblPr firstRow="1" bandRow="1">
                <a:tableStyleId>{5940675A-B579-460E-94D1-54222C63F5DA}</a:tableStyleId>
              </a:tblPr>
              <a:tblGrid>
                <a:gridCol w="663871">
                  <a:extLst>
                    <a:ext uri="{9D8B030D-6E8A-4147-A177-3AD203B41FA5}">
                      <a16:colId xmlns:a16="http://schemas.microsoft.com/office/drawing/2014/main" val="2323611179"/>
                    </a:ext>
                  </a:extLst>
                </a:gridCol>
                <a:gridCol w="780608">
                  <a:extLst>
                    <a:ext uri="{9D8B030D-6E8A-4147-A177-3AD203B41FA5}">
                      <a16:colId xmlns:a16="http://schemas.microsoft.com/office/drawing/2014/main" val="4120118734"/>
                    </a:ext>
                  </a:extLst>
                </a:gridCol>
                <a:gridCol w="653337">
                  <a:extLst>
                    <a:ext uri="{9D8B030D-6E8A-4147-A177-3AD203B41FA5}">
                      <a16:colId xmlns:a16="http://schemas.microsoft.com/office/drawing/2014/main" val="794994967"/>
                    </a:ext>
                  </a:extLst>
                </a:gridCol>
                <a:gridCol w="565979">
                  <a:extLst>
                    <a:ext uri="{9D8B030D-6E8A-4147-A177-3AD203B41FA5}">
                      <a16:colId xmlns:a16="http://schemas.microsoft.com/office/drawing/2014/main" val="187081944"/>
                    </a:ext>
                  </a:extLst>
                </a:gridCol>
                <a:gridCol w="636137">
                  <a:extLst>
                    <a:ext uri="{9D8B030D-6E8A-4147-A177-3AD203B41FA5}">
                      <a16:colId xmlns:a16="http://schemas.microsoft.com/office/drawing/2014/main" val="2093929946"/>
                    </a:ext>
                  </a:extLst>
                </a:gridCol>
                <a:gridCol w="614201">
                  <a:extLst>
                    <a:ext uri="{9D8B030D-6E8A-4147-A177-3AD203B41FA5}">
                      <a16:colId xmlns:a16="http://schemas.microsoft.com/office/drawing/2014/main" val="3110558412"/>
                    </a:ext>
                  </a:extLst>
                </a:gridCol>
                <a:gridCol w="621512">
                  <a:extLst>
                    <a:ext uri="{9D8B030D-6E8A-4147-A177-3AD203B41FA5}">
                      <a16:colId xmlns:a16="http://schemas.microsoft.com/office/drawing/2014/main" val="2507871209"/>
                    </a:ext>
                  </a:extLst>
                </a:gridCol>
                <a:gridCol w="636136">
                  <a:extLst>
                    <a:ext uri="{9D8B030D-6E8A-4147-A177-3AD203B41FA5}">
                      <a16:colId xmlns:a16="http://schemas.microsoft.com/office/drawing/2014/main" val="406122392"/>
                    </a:ext>
                  </a:extLst>
                </a:gridCol>
                <a:gridCol w="606891">
                  <a:extLst>
                    <a:ext uri="{9D8B030D-6E8A-4147-A177-3AD203B41FA5}">
                      <a16:colId xmlns:a16="http://schemas.microsoft.com/office/drawing/2014/main" val="2628517794"/>
                    </a:ext>
                  </a:extLst>
                </a:gridCol>
                <a:gridCol w="628825">
                  <a:extLst>
                    <a:ext uri="{9D8B030D-6E8A-4147-A177-3AD203B41FA5}">
                      <a16:colId xmlns:a16="http://schemas.microsoft.com/office/drawing/2014/main" val="294317954"/>
                    </a:ext>
                  </a:extLst>
                </a:gridCol>
                <a:gridCol w="614202">
                  <a:extLst>
                    <a:ext uri="{9D8B030D-6E8A-4147-A177-3AD203B41FA5}">
                      <a16:colId xmlns:a16="http://schemas.microsoft.com/office/drawing/2014/main" val="2358411173"/>
                    </a:ext>
                  </a:extLst>
                </a:gridCol>
                <a:gridCol w="628825">
                  <a:extLst>
                    <a:ext uri="{9D8B030D-6E8A-4147-A177-3AD203B41FA5}">
                      <a16:colId xmlns:a16="http://schemas.microsoft.com/office/drawing/2014/main" val="3833381831"/>
                    </a:ext>
                  </a:extLst>
                </a:gridCol>
                <a:gridCol w="617153">
                  <a:extLst>
                    <a:ext uri="{9D8B030D-6E8A-4147-A177-3AD203B41FA5}">
                      <a16:colId xmlns:a16="http://schemas.microsoft.com/office/drawing/2014/main" val="743037752"/>
                    </a:ext>
                  </a:extLst>
                </a:gridCol>
                <a:gridCol w="609139">
                  <a:extLst>
                    <a:ext uri="{9D8B030D-6E8A-4147-A177-3AD203B41FA5}">
                      <a16:colId xmlns:a16="http://schemas.microsoft.com/office/drawing/2014/main" val="2135979661"/>
                    </a:ext>
                  </a:extLst>
                </a:gridCol>
                <a:gridCol w="617153">
                  <a:extLst>
                    <a:ext uri="{9D8B030D-6E8A-4147-A177-3AD203B41FA5}">
                      <a16:colId xmlns:a16="http://schemas.microsoft.com/office/drawing/2014/main" val="3855223192"/>
                    </a:ext>
                  </a:extLst>
                </a:gridCol>
                <a:gridCol w="614866">
                  <a:extLst>
                    <a:ext uri="{9D8B030D-6E8A-4147-A177-3AD203B41FA5}">
                      <a16:colId xmlns:a16="http://schemas.microsoft.com/office/drawing/2014/main" val="4038558119"/>
                    </a:ext>
                  </a:extLst>
                </a:gridCol>
                <a:gridCol w="614866">
                  <a:extLst>
                    <a:ext uri="{9D8B030D-6E8A-4147-A177-3AD203B41FA5}">
                      <a16:colId xmlns:a16="http://schemas.microsoft.com/office/drawing/2014/main" val="3412552683"/>
                    </a:ext>
                  </a:extLst>
                </a:gridCol>
                <a:gridCol w="614866">
                  <a:extLst>
                    <a:ext uri="{9D8B030D-6E8A-4147-A177-3AD203B41FA5}">
                      <a16:colId xmlns:a16="http://schemas.microsoft.com/office/drawing/2014/main" val="1484834208"/>
                    </a:ext>
                  </a:extLst>
                </a:gridCol>
                <a:gridCol w="614866">
                  <a:extLst>
                    <a:ext uri="{9D8B030D-6E8A-4147-A177-3AD203B41FA5}">
                      <a16:colId xmlns:a16="http://schemas.microsoft.com/office/drawing/2014/main" val="1679535815"/>
                    </a:ext>
                  </a:extLst>
                </a:gridCol>
              </a:tblGrid>
              <a:tr h="640626">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5"/>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a:solidFill>
                            <a:schemeClr val="tx1"/>
                          </a:solidFill>
                          <a:latin typeface="+mn-lt"/>
                          <a:hlinkClick r:id="rId6"/>
                        </a:rPr>
                        <a:t>AR.js</a:t>
                      </a:r>
                      <a:endParaRPr lang="en-US" sz="90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err="1">
                          <a:solidFill>
                            <a:schemeClr val="tx1"/>
                          </a:solidFill>
                          <a:latin typeface="+mn-lt"/>
                          <a:hlinkClick r:id="rId7"/>
                        </a:rPr>
                        <a:t>WebXR</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8"/>
                        </a:rPr>
                        <a:t>8</a:t>
                      </a:r>
                      <a:r>
                        <a:rPr lang="en-US" sz="900" baseline="30000">
                          <a:solidFill>
                            <a:schemeClr val="tx1"/>
                          </a:solidFill>
                          <a:latin typeface="+mn-lt"/>
                          <a:hlinkClick r:id="rId8"/>
                        </a:rPr>
                        <a:t>th</a:t>
                      </a:r>
                      <a:r>
                        <a:rPr lang="en-US" sz="900">
                          <a:solidFill>
                            <a:schemeClr val="tx1"/>
                          </a:solidFill>
                          <a:latin typeface="+mn-lt"/>
                          <a:hlinkClick r:id="rId8"/>
                        </a:rPr>
                        <a:t> Wall</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9"/>
                        </a:rPr>
                        <a:t>Lightship ARDK</a:t>
                      </a:r>
                      <a:r>
                        <a:rPr lang="en-US" sz="900">
                          <a:solidFill>
                            <a:schemeClr val="tx1"/>
                          </a:solidFill>
                          <a:latin typeface="+mn-lt"/>
                        </a:rPr>
                        <a:t> (2021)</a:t>
                      </a:r>
                    </a:p>
                  </a:txBody>
                  <a:tcPr>
                    <a:solidFill>
                      <a:schemeClr val="accent4"/>
                    </a:solidFill>
                  </a:tcPr>
                </a:tc>
                <a:tc>
                  <a:txBody>
                    <a:bodyPr/>
                    <a:lstStyle/>
                    <a:p>
                      <a:pPr algn="ctr"/>
                      <a:r>
                        <a:rPr lang="en-US" sz="900">
                          <a:solidFill>
                            <a:schemeClr val="tx1"/>
                          </a:solidFill>
                          <a:latin typeface="+mn-lt"/>
                          <a:hlinkClick r:id="rId10"/>
                        </a:rPr>
                        <a:t>Vuforia</a:t>
                      </a:r>
                      <a:r>
                        <a:rPr lang="en-US" sz="900">
                          <a:solidFill>
                            <a:schemeClr val="tx1"/>
                          </a:solidFill>
                          <a:latin typeface="+mn-lt"/>
                        </a:rPr>
                        <a:t> (2011)</a:t>
                      </a:r>
                    </a:p>
                  </a:txBody>
                  <a:tcPr>
                    <a:solidFill>
                      <a:schemeClr val="accent4"/>
                    </a:solidFill>
                  </a:tcPr>
                </a:tc>
                <a:tc>
                  <a:txBody>
                    <a:bodyPr/>
                    <a:lstStyle/>
                    <a:p>
                      <a:pPr algn="ctr"/>
                      <a:r>
                        <a:rPr lang="en-US" sz="900">
                          <a:solidFill>
                            <a:schemeClr val="tx1"/>
                          </a:solidFill>
                          <a:latin typeface="+mn-lt"/>
                          <a:hlinkClick r:id="rId11"/>
                        </a:rPr>
                        <a:t>Azure Spatial Anchors</a:t>
                      </a:r>
                      <a:endParaRPr lang="en-US" sz="900">
                        <a:solidFill>
                          <a:schemeClr val="tx1"/>
                        </a:solidFill>
                        <a:latin typeface="+mn-lt"/>
                      </a:endParaRPr>
                    </a:p>
                  </a:txBody>
                  <a:tcPr>
                    <a:solidFill>
                      <a:schemeClr val="accent4"/>
                    </a:solidFill>
                  </a:tcPr>
                </a:tc>
                <a:tc>
                  <a:txBody>
                    <a:bodyPr/>
                    <a:lstStyle/>
                    <a:p>
                      <a:pPr algn="ctr"/>
                      <a:r>
                        <a:rPr lang="en-US" sz="900" err="1">
                          <a:solidFill>
                            <a:schemeClr val="tx1"/>
                          </a:solidFill>
                          <a:latin typeface="+mn-lt"/>
                          <a:hlinkClick r:id="rId12"/>
                        </a:rPr>
                        <a:t>ARCore</a:t>
                      </a:r>
                      <a:r>
                        <a:rPr lang="en-US" sz="900">
                          <a:solidFill>
                            <a:schemeClr val="tx1"/>
                          </a:solidFill>
                          <a:latin typeface="+mn-lt"/>
                        </a:rPr>
                        <a:t> (2018)</a:t>
                      </a:r>
                    </a:p>
                  </a:txBody>
                  <a:tcPr>
                    <a:solidFill>
                      <a:schemeClr val="accent4"/>
                    </a:solidFill>
                  </a:tcPr>
                </a:tc>
                <a:tc>
                  <a:txBody>
                    <a:bodyPr/>
                    <a:lstStyle/>
                    <a:p>
                      <a:pPr algn="ctr"/>
                      <a:r>
                        <a:rPr lang="en-US" sz="900" err="1">
                          <a:solidFill>
                            <a:schemeClr val="tx1"/>
                          </a:solidFill>
                          <a:latin typeface="+mn-lt"/>
                          <a:hlinkClick r:id="rId13"/>
                        </a:rPr>
                        <a:t>ARKit</a:t>
                      </a:r>
                      <a:r>
                        <a:rPr lang="en-US" sz="900">
                          <a:solidFill>
                            <a:schemeClr val="tx1"/>
                          </a:solidFill>
                          <a:latin typeface="+mn-lt"/>
                        </a:rPr>
                        <a:t> (2017)</a:t>
                      </a:r>
                    </a:p>
                  </a:txBody>
                  <a:tcPr>
                    <a:solidFill>
                      <a:srgbClr val="FFC000"/>
                    </a:solidFill>
                  </a:tcPr>
                </a:tc>
                <a:tc>
                  <a:txBody>
                    <a:bodyPr/>
                    <a:lstStyle/>
                    <a:p>
                      <a:pPr algn="ctr"/>
                      <a:r>
                        <a:rPr lang="en-US" sz="900">
                          <a:solidFill>
                            <a:schemeClr val="tx1"/>
                          </a:solidFill>
                          <a:latin typeface="+mn-lt"/>
                          <a:hlinkClick r:id="rId14"/>
                        </a:rPr>
                        <a:t>Manifest</a:t>
                      </a:r>
                      <a:endParaRPr lang="en-US" sz="900">
                        <a:solidFill>
                          <a:schemeClr val="tx1"/>
                        </a:solidFill>
                        <a:latin typeface="+mn-lt"/>
                      </a:endParaRPr>
                    </a:p>
                    <a:p>
                      <a:pPr algn="ctr"/>
                      <a:r>
                        <a:rPr lang="en-US" sz="900">
                          <a:solidFill>
                            <a:schemeClr val="tx1"/>
                          </a:solidFill>
                          <a:latin typeface="+mn-lt"/>
                        </a:rPr>
                        <a:t>(2017)</a:t>
                      </a:r>
                    </a:p>
                  </a:txBody>
                  <a:tcPr>
                    <a:solidFill>
                      <a:schemeClr val="accent4"/>
                    </a:solidFill>
                  </a:tcPr>
                </a:tc>
                <a:tc>
                  <a:txBody>
                    <a:bodyPr/>
                    <a:lstStyle/>
                    <a:p>
                      <a:pPr algn="ctr"/>
                      <a:r>
                        <a:rPr lang="en-US" sz="900">
                          <a:solidFill>
                            <a:schemeClr val="tx1"/>
                          </a:solidFill>
                          <a:latin typeface="+mn-lt"/>
                          <a:hlinkClick r:id="rId15"/>
                        </a:rPr>
                        <a:t>Three.js</a:t>
                      </a:r>
                      <a:endParaRPr lang="en-US" sz="90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mn-lt"/>
                          <a:hlinkClick r:id="rId16"/>
                        </a:rPr>
                        <a:t>A-frame</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latin typeface="+mn-lt"/>
                          <a:hlinkClick r:id="rId17"/>
                        </a:rPr>
                        <a:t>Unity</a:t>
                      </a:r>
                      <a:endParaRPr lang="en-US" sz="900">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18"/>
                        </a:rPr>
                        <a:t>Unreal</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err="1">
                          <a:solidFill>
                            <a:schemeClr val="tx1"/>
                          </a:solidFill>
                          <a:latin typeface="+mn-lt"/>
                          <a:hlinkClick r:id="rId19"/>
                        </a:rPr>
                        <a:t>RealityKit</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20"/>
                        </a:rPr>
                        <a:t>Adobe Aero </a:t>
                      </a:r>
                    </a:p>
                    <a:p>
                      <a:pPr algn="ctr"/>
                      <a:r>
                        <a:rPr lang="en-US" sz="900">
                          <a:solidFill>
                            <a:schemeClr val="tx1"/>
                          </a:solidFill>
                          <a:latin typeface="+mn-lt"/>
                          <a:hlinkClick r:id="rId20"/>
                        </a:rPr>
                        <a:t>(2019)</a:t>
                      </a:r>
                      <a:endParaRPr lang="en-US" sz="900">
                        <a:solidFill>
                          <a:schemeClr val="tx1"/>
                        </a:solidFill>
                        <a:latin typeface="+mn-lt"/>
                      </a:endParaRPr>
                    </a:p>
                  </a:txBody>
                  <a:tcPr>
                    <a:solidFill>
                      <a:srgbClr val="88F4F4"/>
                    </a:solidFill>
                  </a:tcPr>
                </a:tc>
                <a:tc>
                  <a:txBody>
                    <a:bodyPr/>
                    <a:lstStyle/>
                    <a:p>
                      <a:pPr algn="ctr"/>
                      <a:r>
                        <a:rPr lang="en-US" sz="900" dirty="0">
                          <a:solidFill>
                            <a:schemeClr val="tx1"/>
                          </a:solidFill>
                          <a:latin typeface="+mn-lt"/>
                          <a:hlinkClick r:id="rId21"/>
                        </a:rPr>
                        <a:t>Meta Spark Studio</a:t>
                      </a:r>
                      <a:r>
                        <a:rPr lang="en-US" sz="900" dirty="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442337">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 </a:t>
                      </a:r>
                      <a:r>
                        <a:rPr lang="en-US" sz="900" dirty="0">
                          <a:latin typeface="+mn-lt"/>
                        </a:rPr>
                        <a:t>Tracking capabilities</a:t>
                      </a:r>
                    </a:p>
                    <a:p>
                      <a:endParaRPr lang="en-US" sz="900" dirty="0">
                        <a:solidFill>
                          <a:srgbClr val="FF0000"/>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7. Spatial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2"/>
                        </a:rPr>
                        <a:t>X</a:t>
                      </a:r>
                      <a:endParaRPr lang="en-US" sz="900" dirty="0">
                        <a:latin typeface="+mn-lt"/>
                      </a:endParaRPr>
                    </a:p>
                  </a:txBody>
                  <a:tcPr>
                    <a:solidFill>
                      <a:schemeClr val="bg1"/>
                    </a:solidFill>
                  </a:tcPr>
                </a:tc>
                <a:tc>
                  <a:txBody>
                    <a:bodyPr/>
                    <a:lstStyle/>
                    <a:p>
                      <a:pPr algn="ctr"/>
                      <a:r>
                        <a:rPr lang="en-US" sz="900" dirty="0">
                          <a:latin typeface="+mn-lt"/>
                          <a:hlinkClick r:id="rId23"/>
                        </a:rPr>
                        <a:t>X </a:t>
                      </a:r>
                    </a:p>
                    <a:p>
                      <a:pPr algn="ctr"/>
                      <a:r>
                        <a:rPr lang="en-US" sz="700" dirty="0">
                          <a:latin typeface="+mn-lt"/>
                          <a:hlinkClick r:id="rId23"/>
                        </a:rPr>
                        <a:t>(Area targets)</a:t>
                      </a:r>
                      <a:endParaRPr lang="en-US" sz="7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24"/>
                        </a:rPr>
                        <a:t>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mn-lt"/>
                          <a:ea typeface="+mn-ea"/>
                          <a:cs typeface="+mn-cs"/>
                          <a:hlinkClick r:id="rId24"/>
                        </a:rPr>
                        <a:t>(Spatial anchors)</a:t>
                      </a:r>
                      <a:endParaRPr kumimoji="0" lang="en-US" sz="7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1669201426"/>
                  </a:ext>
                </a:extLst>
              </a:tr>
              <a:tr h="1052456">
                <a:tc vMerge="1">
                  <a:txBody>
                    <a:bodyPr/>
                    <a:lstStyle/>
                    <a:p>
                      <a:endParaRPr lang="en-US" sz="10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8. Other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5"/>
                        </a:rPr>
                        <a:t>Body tracking</a:t>
                      </a:r>
                      <a:r>
                        <a:rPr lang="en-US" sz="900" dirty="0">
                          <a:latin typeface="+mn-lt"/>
                        </a:rPr>
                        <a:t>; </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26"/>
                        </a:rPr>
                        <a:t>Iris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27"/>
                        </a:rPr>
                        <a:t>body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28"/>
                        </a:rPr>
                        <a:t>Hand tracking</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3571541292"/>
                  </a:ext>
                </a:extLst>
              </a:tr>
              <a:tr h="915179">
                <a:tc vMerge="1">
                  <a:txBody>
                    <a:bodyPr/>
                    <a:lstStyle/>
                    <a:p>
                      <a:endParaRPr lang="en-US"/>
                    </a:p>
                  </a:txBody>
                  <a:tcPr>
                    <a:lnT w="12700" cap="flat" cmpd="sng" algn="ctr">
                      <a:solidFill>
                        <a:schemeClr val="tx1"/>
                      </a:solidFill>
                      <a:prstDash val="solid"/>
                      <a:round/>
                      <a:headEnd type="none" w="med" len="med"/>
                      <a:tailEnd type="none" w="med" len="med"/>
                    </a:lnT>
                  </a:tcPr>
                </a:tc>
                <a:tc>
                  <a:txBody>
                    <a:bodyPr/>
                    <a:lstStyle/>
                    <a:p>
                      <a:r>
                        <a:rPr lang="en-US" sz="900" dirty="0">
                          <a:solidFill>
                            <a:schemeClr val="bg1"/>
                          </a:solidFill>
                          <a:latin typeface="+mn-lt"/>
                        </a:rPr>
                        <a:t>9. Multi-marker tracking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hlinkClick r:id="rId29"/>
                        </a:rPr>
                        <a:t>X</a:t>
                      </a:r>
                      <a:endParaRPr lang="en-US" sz="900" dirty="0">
                        <a:latin typeface="+mn-lt"/>
                      </a:endParaRPr>
                    </a:p>
                  </a:txBody>
                  <a:tcPr>
                    <a:solidFill>
                      <a:schemeClr val="bg1"/>
                    </a:solidFill>
                  </a:tcPr>
                </a:tc>
                <a:tc>
                  <a:txBody>
                    <a:bodyPr/>
                    <a:lstStyle/>
                    <a:p>
                      <a:pPr algn="ctr"/>
                      <a:r>
                        <a:rPr lang="en-US" sz="900" dirty="0">
                          <a:latin typeface="+mn-lt"/>
                          <a:hlinkClick r:id="rId30"/>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1"/>
                        </a:rPr>
                        <a:t>X</a:t>
                      </a:r>
                    </a:p>
                    <a:p>
                      <a:pPr algn="ctr"/>
                      <a:r>
                        <a:rPr lang="en-US" sz="700" dirty="0">
                          <a:latin typeface="+mn-lt"/>
                          <a:hlinkClick r:id="rId31"/>
                        </a:rPr>
                        <a:t>(image tracking)</a:t>
                      </a:r>
                      <a:endParaRPr lang="en-US" sz="7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2"/>
                        </a:rPr>
                        <a:t>X</a:t>
                      </a:r>
                      <a:endParaRPr lang="en-US" sz="900" dirty="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33"/>
                        </a:rPr>
                        <a:t>X </a:t>
                      </a:r>
                    </a:p>
                    <a:p>
                      <a:pPr algn="ctr"/>
                      <a:r>
                        <a:rPr lang="en-US" sz="700" dirty="0">
                          <a:latin typeface="+mn-lt"/>
                          <a:hlinkClick r:id="rId33"/>
                        </a:rPr>
                        <a:t>(image tracking)</a:t>
                      </a:r>
                      <a:endParaRPr lang="en-US" sz="700" dirty="0">
                        <a:latin typeface="+mn-lt"/>
                      </a:endParaRPr>
                    </a:p>
                  </a:txBody>
                  <a:tcPr>
                    <a:solidFill>
                      <a:schemeClr val="bg1"/>
                    </a:solidFill>
                  </a:tcPr>
                </a:tc>
                <a:tc>
                  <a:txBody>
                    <a:bodyPr/>
                    <a:lstStyle/>
                    <a:p>
                      <a:pPr algn="ctr"/>
                      <a:r>
                        <a:rPr lang="en-US" sz="900" dirty="0">
                          <a:latin typeface="+mn-lt"/>
                          <a:hlinkClick r:id="rId13"/>
                        </a:rPr>
                        <a:t>X </a:t>
                      </a:r>
                    </a:p>
                    <a:p>
                      <a:pPr algn="ctr"/>
                      <a:r>
                        <a:rPr lang="en-US" sz="700" dirty="0">
                          <a:latin typeface="+mn-lt"/>
                          <a:hlinkClick r:id="rId13"/>
                        </a:rPr>
                        <a:t>(image tracking)</a:t>
                      </a:r>
                      <a:endParaRPr lang="en-US" sz="7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34"/>
                        </a:rPr>
                        <a:t>image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35"/>
                        </a:rPr>
                        <a:t>plane tracking</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2007824250"/>
                  </a:ext>
                </a:extLst>
              </a:tr>
              <a:tr h="915179">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10. Multi-user AR session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rPr>
                        <a:t>Possible with tools like  </a:t>
                      </a:r>
                      <a:r>
                        <a:rPr lang="en-US" sz="900" dirty="0">
                          <a:latin typeface="+mn-lt"/>
                          <a:hlinkClick r:id="rId36"/>
                        </a:rPr>
                        <a:t>Wrapper.js</a:t>
                      </a: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37"/>
                        </a:rPr>
                        <a:t>X</a:t>
                      </a:r>
                      <a:endParaRPr lang="en-US" sz="900" dirty="0">
                        <a:latin typeface="+mn-lt"/>
                      </a:endParaRPr>
                    </a:p>
                  </a:txBody>
                  <a:tcPr>
                    <a:solidFill>
                      <a:schemeClr val="bg1"/>
                    </a:solidFill>
                  </a:tcPr>
                </a:tc>
                <a:tc>
                  <a:txBody>
                    <a:bodyPr/>
                    <a:lstStyle/>
                    <a:p>
                      <a:pPr algn="ctr"/>
                      <a:r>
                        <a:rPr lang="en-US" sz="900" dirty="0">
                          <a:latin typeface="+mn-lt"/>
                        </a:rPr>
                        <a:t>X </a:t>
                      </a:r>
                    </a:p>
                    <a:p>
                      <a:pPr algn="ctr"/>
                      <a:r>
                        <a:rPr lang="en-US" sz="700" dirty="0">
                          <a:latin typeface="+mn-lt"/>
                        </a:rPr>
                        <a:t>(</a:t>
                      </a:r>
                      <a:r>
                        <a:rPr lang="en-US" sz="700" dirty="0">
                          <a:latin typeface="+mn-lt"/>
                          <a:hlinkClick r:id="rId38"/>
                        </a:rPr>
                        <a:t>Vuforia Chalk remote assist</a:t>
                      </a:r>
                      <a:r>
                        <a:rPr lang="en-US" sz="7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39"/>
                        </a:rPr>
                        <a:t>X</a:t>
                      </a: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0"/>
                        </a:rPr>
                        <a:t>X </a:t>
                      </a:r>
                    </a:p>
                    <a:p>
                      <a:pPr algn="ctr"/>
                      <a:r>
                        <a:rPr lang="en-US" sz="700" dirty="0">
                          <a:latin typeface="+mn-lt"/>
                          <a:hlinkClick r:id="rId40"/>
                        </a:rPr>
                        <a:t>(Cloud anchors)</a:t>
                      </a:r>
                      <a:endParaRPr lang="en-US" sz="700" dirty="0">
                        <a:latin typeface="+mn-lt"/>
                      </a:endParaRPr>
                    </a:p>
                  </a:txBody>
                  <a:tcPr>
                    <a:solidFill>
                      <a:schemeClr val="bg1"/>
                    </a:solidFill>
                  </a:tcPr>
                </a:tc>
                <a:tc>
                  <a:txBody>
                    <a:bodyPr/>
                    <a:lstStyle/>
                    <a:p>
                      <a:pPr algn="ctr"/>
                      <a:r>
                        <a:rPr lang="en-US" sz="900" dirty="0">
                          <a:latin typeface="+mn-lt"/>
                          <a:hlinkClick r:id="rId41"/>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340278064"/>
                  </a:ext>
                </a:extLst>
              </a:tr>
              <a:tr h="316361">
                <a:tc vMerge="1">
                  <a:txBody>
                    <a:bodyPr/>
                    <a:lstStyle/>
                    <a:p>
                      <a:endParaRPr lang="en-US"/>
                    </a:p>
                  </a:txBody>
                  <a:tcPr/>
                </a:tc>
                <a:tc>
                  <a:txBody>
                    <a:bodyPr/>
                    <a:lstStyle/>
                    <a:p>
                      <a:r>
                        <a:rPr lang="en-US" sz="900" dirty="0">
                          <a:solidFill>
                            <a:schemeClr val="bg1"/>
                          </a:solidFill>
                          <a:latin typeface="+mn-lt"/>
                        </a:rPr>
                        <a:t>11. Depth tracking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2"/>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3"/>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4"/>
                        </a:rPr>
                        <a:t>X</a:t>
                      </a:r>
                      <a:endParaRPr lang="en-US" sz="900" dirty="0">
                        <a:latin typeface="+mn-lt"/>
                      </a:endParaRPr>
                    </a:p>
                  </a:txBody>
                  <a:tcPr>
                    <a:solidFill>
                      <a:schemeClr val="bg1"/>
                    </a:solidFill>
                  </a:tcPr>
                </a:tc>
                <a:tc>
                  <a:txBody>
                    <a:bodyPr/>
                    <a:lstStyle/>
                    <a:p>
                      <a:pPr algn="ctr"/>
                      <a:r>
                        <a:rPr lang="en-US" sz="900" dirty="0">
                          <a:latin typeface="+mn-lt"/>
                          <a:hlinkClick r:id="rId13"/>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3598579233"/>
                  </a:ext>
                </a:extLst>
              </a:tr>
              <a:tr h="915179">
                <a:tc vMerge="1">
                  <a:txBody>
                    <a:bodyPr/>
                    <a:lstStyle/>
                    <a:p>
                      <a:endParaRPr lang="en-US" sz="10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12. Lighting effects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5"/>
                        </a:rPr>
                        <a:t>Light estimate</a:t>
                      </a:r>
                      <a:r>
                        <a:rPr lang="en-US" sz="900" dirty="0">
                          <a:latin typeface="+mn-lt"/>
                        </a:rPr>
                        <a:t>; </a:t>
                      </a:r>
                    </a:p>
                  </a:txBody>
                  <a:tcPr>
                    <a:solidFill>
                      <a:schemeClr val="bg1"/>
                    </a:solidFill>
                  </a:tcPr>
                </a:tc>
                <a:tc>
                  <a:txBody>
                    <a:bodyPr/>
                    <a:lstStyle/>
                    <a:p>
                      <a:pPr algn="ctr"/>
                      <a:r>
                        <a:rPr lang="en-US" sz="900" dirty="0">
                          <a:latin typeface="+mn-lt"/>
                          <a:hlinkClick r:id="rId46"/>
                        </a:rPr>
                        <a:t>Light estimate</a:t>
                      </a:r>
                      <a:r>
                        <a:rPr lang="en-US" sz="900" dirty="0">
                          <a:latin typeface="+mn-lt"/>
                        </a:rPr>
                        <a:t>;</a:t>
                      </a:r>
                    </a:p>
                  </a:txBody>
                  <a:tcPr>
                    <a:solidFill>
                      <a:schemeClr val="bg1"/>
                    </a:solidFill>
                  </a:tcPr>
                </a:tc>
                <a:tc>
                  <a:txBody>
                    <a:bodyPr/>
                    <a:lstStyle/>
                    <a:p>
                      <a:pPr algn="ctr"/>
                      <a:r>
                        <a:rPr lang="en-US" sz="900" dirty="0">
                          <a:latin typeface="+mn-lt"/>
                          <a:hlinkClick r:id="rId47"/>
                        </a:rPr>
                        <a:t>Light estimate</a:t>
                      </a:r>
                      <a:r>
                        <a:rPr lang="en-US" sz="900" dirty="0">
                          <a:latin typeface="+mn-lt"/>
                        </a:rPr>
                        <a:t>;</a:t>
                      </a: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48"/>
                        </a:rPr>
                        <a:t>Light estimate</a:t>
                      </a:r>
                      <a:r>
                        <a:rPr lang="en-US" sz="900" dirty="0">
                          <a:latin typeface="+mn-lt"/>
                        </a:rPr>
                        <a:t>; </a:t>
                      </a:r>
                      <a:r>
                        <a:rPr lang="en-US" sz="900" dirty="0">
                          <a:latin typeface="+mn-lt"/>
                          <a:hlinkClick r:id="rId49"/>
                        </a:rPr>
                        <a:t>realistic reflection</a:t>
                      </a:r>
                      <a:r>
                        <a:rPr lang="en-US" sz="9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436693841"/>
                  </a:ext>
                </a:extLst>
              </a:tr>
            </a:tbl>
          </a:graphicData>
        </a:graphic>
      </p:graphicFrame>
      <p:grpSp>
        <p:nvGrpSpPr>
          <p:cNvPr id="6" name="Group 5">
            <a:extLst>
              <a:ext uri="{FF2B5EF4-FFF2-40B4-BE49-F238E27FC236}">
                <a16:creationId xmlns:a16="http://schemas.microsoft.com/office/drawing/2014/main" id="{38D262B3-FF1D-9FA4-4333-0EF05D8D49C6}"/>
              </a:ext>
            </a:extLst>
          </p:cNvPr>
          <p:cNvGrpSpPr/>
          <p:nvPr/>
        </p:nvGrpSpPr>
        <p:grpSpPr>
          <a:xfrm>
            <a:off x="9560449" y="767043"/>
            <a:ext cx="2440557" cy="324000"/>
            <a:chOff x="109785" y="1392855"/>
            <a:chExt cx="2440557" cy="324000"/>
          </a:xfrm>
        </p:grpSpPr>
        <p:sp>
          <p:nvSpPr>
            <p:cNvPr id="7" name="Rectangle 6">
              <a:extLst>
                <a:ext uri="{FF2B5EF4-FFF2-40B4-BE49-F238E27FC236}">
                  <a16:creationId xmlns:a16="http://schemas.microsoft.com/office/drawing/2014/main" id="{4613BFED-F8FA-8F36-1CB6-5BDFD3E8AE7C}"/>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8" name="Rectangle 7">
              <a:extLst>
                <a:ext uri="{FF2B5EF4-FFF2-40B4-BE49-F238E27FC236}">
                  <a16:creationId xmlns:a16="http://schemas.microsoft.com/office/drawing/2014/main" id="{AEAF79DA-71BD-B1C4-A08E-904A45DA34DE}"/>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9" name="Rectangle 8">
              <a:extLst>
                <a:ext uri="{FF2B5EF4-FFF2-40B4-BE49-F238E27FC236}">
                  <a16:creationId xmlns:a16="http://schemas.microsoft.com/office/drawing/2014/main" id="{57B3F4EB-9DB4-D3BC-6D5D-D76E7D24B47C}"/>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4" name="TextBox 3">
            <a:extLst>
              <a:ext uri="{FF2B5EF4-FFF2-40B4-BE49-F238E27FC236}">
                <a16:creationId xmlns:a16="http://schemas.microsoft.com/office/drawing/2014/main" id="{D7796DAF-C9C4-6672-40CF-725B2D7DD19F}"/>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7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BE1A66F-0487-8D77-E6FA-6639BD74F923}"/>
              </a:ext>
            </a:extLst>
          </p:cNvPr>
          <p:cNvGraphicFramePr>
            <a:graphicFrameLocks noGrp="1"/>
          </p:cNvGraphicFramePr>
          <p:nvPr>
            <p:extLst>
              <p:ext uri="{D42A27DB-BD31-4B8C-83A1-F6EECF244321}">
                <p14:modId xmlns:p14="http://schemas.microsoft.com/office/powerpoint/2010/main" val="4077873930"/>
              </p:ext>
            </p:extLst>
          </p:nvPr>
        </p:nvGraphicFramePr>
        <p:xfrm>
          <a:off x="95198" y="1282921"/>
          <a:ext cx="11905809" cy="4206240"/>
        </p:xfrm>
        <a:graphic>
          <a:graphicData uri="http://schemas.openxmlformats.org/drawingml/2006/table">
            <a:tbl>
              <a:tblPr firstRow="1" bandRow="1">
                <a:tableStyleId>{5940675A-B579-460E-94D1-54222C63F5DA}</a:tableStyleId>
              </a:tblPr>
              <a:tblGrid>
                <a:gridCol w="659516">
                  <a:extLst>
                    <a:ext uri="{9D8B030D-6E8A-4147-A177-3AD203B41FA5}">
                      <a16:colId xmlns:a16="http://schemas.microsoft.com/office/drawing/2014/main" val="2323611179"/>
                    </a:ext>
                  </a:extLst>
                </a:gridCol>
                <a:gridCol w="775485">
                  <a:extLst>
                    <a:ext uri="{9D8B030D-6E8A-4147-A177-3AD203B41FA5}">
                      <a16:colId xmlns:a16="http://schemas.microsoft.com/office/drawing/2014/main" val="4120118734"/>
                    </a:ext>
                  </a:extLst>
                </a:gridCol>
                <a:gridCol w="631963">
                  <a:extLst>
                    <a:ext uri="{9D8B030D-6E8A-4147-A177-3AD203B41FA5}">
                      <a16:colId xmlns:a16="http://schemas.microsoft.com/office/drawing/2014/main" val="794994967"/>
                    </a:ext>
                  </a:extLst>
                </a:gridCol>
                <a:gridCol w="610171">
                  <a:extLst>
                    <a:ext uri="{9D8B030D-6E8A-4147-A177-3AD203B41FA5}">
                      <a16:colId xmlns:a16="http://schemas.microsoft.com/office/drawing/2014/main" val="187081944"/>
                    </a:ext>
                  </a:extLst>
                </a:gridCol>
                <a:gridCol w="631963">
                  <a:extLst>
                    <a:ext uri="{9D8B030D-6E8A-4147-A177-3AD203B41FA5}">
                      <a16:colId xmlns:a16="http://schemas.microsoft.com/office/drawing/2014/main" val="2093929946"/>
                    </a:ext>
                  </a:extLst>
                </a:gridCol>
                <a:gridCol w="610171">
                  <a:extLst>
                    <a:ext uri="{9D8B030D-6E8A-4147-A177-3AD203B41FA5}">
                      <a16:colId xmlns:a16="http://schemas.microsoft.com/office/drawing/2014/main" val="3110558412"/>
                    </a:ext>
                  </a:extLst>
                </a:gridCol>
                <a:gridCol w="617432">
                  <a:extLst>
                    <a:ext uri="{9D8B030D-6E8A-4147-A177-3AD203B41FA5}">
                      <a16:colId xmlns:a16="http://schemas.microsoft.com/office/drawing/2014/main" val="2507871209"/>
                    </a:ext>
                  </a:extLst>
                </a:gridCol>
                <a:gridCol w="631962">
                  <a:extLst>
                    <a:ext uri="{9D8B030D-6E8A-4147-A177-3AD203B41FA5}">
                      <a16:colId xmlns:a16="http://schemas.microsoft.com/office/drawing/2014/main" val="406122392"/>
                    </a:ext>
                  </a:extLst>
                </a:gridCol>
                <a:gridCol w="602908">
                  <a:extLst>
                    <a:ext uri="{9D8B030D-6E8A-4147-A177-3AD203B41FA5}">
                      <a16:colId xmlns:a16="http://schemas.microsoft.com/office/drawing/2014/main" val="2628517794"/>
                    </a:ext>
                  </a:extLst>
                </a:gridCol>
                <a:gridCol w="624699">
                  <a:extLst>
                    <a:ext uri="{9D8B030D-6E8A-4147-A177-3AD203B41FA5}">
                      <a16:colId xmlns:a16="http://schemas.microsoft.com/office/drawing/2014/main" val="294317954"/>
                    </a:ext>
                  </a:extLst>
                </a:gridCol>
                <a:gridCol w="610173">
                  <a:extLst>
                    <a:ext uri="{9D8B030D-6E8A-4147-A177-3AD203B41FA5}">
                      <a16:colId xmlns:a16="http://schemas.microsoft.com/office/drawing/2014/main" val="2358411173"/>
                    </a:ext>
                  </a:extLst>
                </a:gridCol>
                <a:gridCol w="624699">
                  <a:extLst>
                    <a:ext uri="{9D8B030D-6E8A-4147-A177-3AD203B41FA5}">
                      <a16:colId xmlns:a16="http://schemas.microsoft.com/office/drawing/2014/main" val="3833381831"/>
                    </a:ext>
                  </a:extLst>
                </a:gridCol>
                <a:gridCol w="613103">
                  <a:extLst>
                    <a:ext uri="{9D8B030D-6E8A-4147-A177-3AD203B41FA5}">
                      <a16:colId xmlns:a16="http://schemas.microsoft.com/office/drawing/2014/main" val="743037752"/>
                    </a:ext>
                  </a:extLst>
                </a:gridCol>
                <a:gridCol w="605141">
                  <a:extLst>
                    <a:ext uri="{9D8B030D-6E8A-4147-A177-3AD203B41FA5}">
                      <a16:colId xmlns:a16="http://schemas.microsoft.com/office/drawing/2014/main" val="2135979661"/>
                    </a:ext>
                  </a:extLst>
                </a:gridCol>
                <a:gridCol w="613103">
                  <a:extLst>
                    <a:ext uri="{9D8B030D-6E8A-4147-A177-3AD203B41FA5}">
                      <a16:colId xmlns:a16="http://schemas.microsoft.com/office/drawing/2014/main" val="3855223192"/>
                    </a:ext>
                  </a:extLst>
                </a:gridCol>
                <a:gridCol w="610830">
                  <a:extLst>
                    <a:ext uri="{9D8B030D-6E8A-4147-A177-3AD203B41FA5}">
                      <a16:colId xmlns:a16="http://schemas.microsoft.com/office/drawing/2014/main" val="4038558119"/>
                    </a:ext>
                  </a:extLst>
                </a:gridCol>
                <a:gridCol w="610830">
                  <a:extLst>
                    <a:ext uri="{9D8B030D-6E8A-4147-A177-3AD203B41FA5}">
                      <a16:colId xmlns:a16="http://schemas.microsoft.com/office/drawing/2014/main" val="3412552683"/>
                    </a:ext>
                  </a:extLst>
                </a:gridCol>
                <a:gridCol w="610830">
                  <a:extLst>
                    <a:ext uri="{9D8B030D-6E8A-4147-A177-3AD203B41FA5}">
                      <a16:colId xmlns:a16="http://schemas.microsoft.com/office/drawing/2014/main" val="1484834208"/>
                    </a:ext>
                  </a:extLst>
                </a:gridCol>
                <a:gridCol w="610830">
                  <a:extLst>
                    <a:ext uri="{9D8B030D-6E8A-4147-A177-3AD203B41FA5}">
                      <a16:colId xmlns:a16="http://schemas.microsoft.com/office/drawing/2014/main" val="1679535815"/>
                    </a:ext>
                  </a:extLst>
                </a:gridCol>
              </a:tblGrid>
              <a:tr h="293681">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5"/>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a:solidFill>
                            <a:schemeClr val="tx1"/>
                          </a:solidFill>
                          <a:latin typeface="+mn-lt"/>
                          <a:hlinkClick r:id="rId6"/>
                        </a:rPr>
                        <a:t>AR.js</a:t>
                      </a:r>
                      <a:endParaRPr lang="en-US" sz="90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err="1">
                          <a:solidFill>
                            <a:schemeClr val="tx1"/>
                          </a:solidFill>
                          <a:latin typeface="+mn-lt"/>
                          <a:hlinkClick r:id="rId7"/>
                        </a:rPr>
                        <a:t>WebXR</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8"/>
                        </a:rPr>
                        <a:t>8</a:t>
                      </a:r>
                      <a:r>
                        <a:rPr lang="en-US" sz="900" baseline="30000">
                          <a:solidFill>
                            <a:schemeClr val="tx1"/>
                          </a:solidFill>
                          <a:latin typeface="+mn-lt"/>
                          <a:hlinkClick r:id="rId8"/>
                        </a:rPr>
                        <a:t>th</a:t>
                      </a:r>
                      <a:r>
                        <a:rPr lang="en-US" sz="900">
                          <a:solidFill>
                            <a:schemeClr val="tx1"/>
                          </a:solidFill>
                          <a:latin typeface="+mn-lt"/>
                          <a:hlinkClick r:id="rId8"/>
                        </a:rPr>
                        <a:t> Wall</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9"/>
                        </a:rPr>
                        <a:t>Lightship ARDK</a:t>
                      </a:r>
                      <a:r>
                        <a:rPr lang="en-US" sz="900">
                          <a:solidFill>
                            <a:schemeClr val="tx1"/>
                          </a:solidFill>
                          <a:latin typeface="+mn-lt"/>
                        </a:rPr>
                        <a:t> (2021)</a:t>
                      </a:r>
                    </a:p>
                  </a:txBody>
                  <a:tcPr>
                    <a:solidFill>
                      <a:schemeClr val="accent4"/>
                    </a:solidFill>
                  </a:tcPr>
                </a:tc>
                <a:tc>
                  <a:txBody>
                    <a:bodyPr/>
                    <a:lstStyle/>
                    <a:p>
                      <a:pPr algn="ctr"/>
                      <a:r>
                        <a:rPr lang="en-US" sz="900">
                          <a:solidFill>
                            <a:schemeClr val="tx1"/>
                          </a:solidFill>
                          <a:latin typeface="+mn-lt"/>
                          <a:hlinkClick r:id="rId10"/>
                        </a:rPr>
                        <a:t>Vuforia</a:t>
                      </a:r>
                      <a:r>
                        <a:rPr lang="en-US" sz="900">
                          <a:solidFill>
                            <a:schemeClr val="tx1"/>
                          </a:solidFill>
                          <a:latin typeface="+mn-lt"/>
                        </a:rPr>
                        <a:t> (2011)</a:t>
                      </a:r>
                    </a:p>
                  </a:txBody>
                  <a:tcPr>
                    <a:solidFill>
                      <a:schemeClr val="accent4"/>
                    </a:solidFill>
                  </a:tcPr>
                </a:tc>
                <a:tc>
                  <a:txBody>
                    <a:bodyPr/>
                    <a:lstStyle/>
                    <a:p>
                      <a:pPr algn="ctr"/>
                      <a:r>
                        <a:rPr lang="en-US" sz="900">
                          <a:solidFill>
                            <a:schemeClr val="tx1"/>
                          </a:solidFill>
                          <a:latin typeface="+mn-lt"/>
                          <a:hlinkClick r:id="rId11"/>
                        </a:rPr>
                        <a:t>Azure Spatial Anchors</a:t>
                      </a:r>
                      <a:endParaRPr lang="en-US" sz="900">
                        <a:solidFill>
                          <a:schemeClr val="tx1"/>
                        </a:solidFill>
                        <a:latin typeface="+mn-lt"/>
                      </a:endParaRPr>
                    </a:p>
                  </a:txBody>
                  <a:tcPr>
                    <a:solidFill>
                      <a:schemeClr val="accent4"/>
                    </a:solidFill>
                  </a:tcPr>
                </a:tc>
                <a:tc>
                  <a:txBody>
                    <a:bodyPr/>
                    <a:lstStyle/>
                    <a:p>
                      <a:pPr algn="ctr"/>
                      <a:r>
                        <a:rPr lang="en-US" sz="900" err="1">
                          <a:solidFill>
                            <a:schemeClr val="tx1"/>
                          </a:solidFill>
                          <a:latin typeface="+mn-lt"/>
                          <a:hlinkClick r:id="rId12"/>
                        </a:rPr>
                        <a:t>ARCore</a:t>
                      </a:r>
                      <a:r>
                        <a:rPr lang="en-US" sz="900">
                          <a:solidFill>
                            <a:schemeClr val="tx1"/>
                          </a:solidFill>
                          <a:latin typeface="+mn-lt"/>
                        </a:rPr>
                        <a:t> (2018)</a:t>
                      </a:r>
                    </a:p>
                  </a:txBody>
                  <a:tcPr>
                    <a:solidFill>
                      <a:schemeClr val="accent4"/>
                    </a:solidFill>
                  </a:tcPr>
                </a:tc>
                <a:tc>
                  <a:txBody>
                    <a:bodyPr/>
                    <a:lstStyle/>
                    <a:p>
                      <a:pPr algn="ctr"/>
                      <a:r>
                        <a:rPr lang="en-US" sz="900" err="1">
                          <a:solidFill>
                            <a:schemeClr val="tx1"/>
                          </a:solidFill>
                          <a:latin typeface="+mn-lt"/>
                          <a:hlinkClick r:id="rId13"/>
                        </a:rPr>
                        <a:t>ARKit</a:t>
                      </a:r>
                      <a:r>
                        <a:rPr lang="en-US" sz="900">
                          <a:solidFill>
                            <a:schemeClr val="tx1"/>
                          </a:solidFill>
                          <a:latin typeface="+mn-lt"/>
                        </a:rPr>
                        <a:t> (2017)</a:t>
                      </a:r>
                    </a:p>
                  </a:txBody>
                  <a:tcPr>
                    <a:solidFill>
                      <a:srgbClr val="FFC000"/>
                    </a:solidFill>
                  </a:tcPr>
                </a:tc>
                <a:tc>
                  <a:txBody>
                    <a:bodyPr/>
                    <a:lstStyle/>
                    <a:p>
                      <a:pPr algn="ctr"/>
                      <a:r>
                        <a:rPr lang="en-US" sz="900">
                          <a:solidFill>
                            <a:schemeClr val="tx1"/>
                          </a:solidFill>
                          <a:latin typeface="+mn-lt"/>
                          <a:hlinkClick r:id="rId14"/>
                        </a:rPr>
                        <a:t>Manifest</a:t>
                      </a:r>
                      <a:endParaRPr lang="en-US" sz="900">
                        <a:solidFill>
                          <a:schemeClr val="tx1"/>
                        </a:solidFill>
                        <a:latin typeface="+mn-lt"/>
                      </a:endParaRPr>
                    </a:p>
                    <a:p>
                      <a:pPr algn="ctr"/>
                      <a:r>
                        <a:rPr lang="en-US" sz="900">
                          <a:solidFill>
                            <a:schemeClr val="tx1"/>
                          </a:solidFill>
                          <a:latin typeface="+mn-lt"/>
                        </a:rPr>
                        <a:t>(2017)</a:t>
                      </a:r>
                    </a:p>
                  </a:txBody>
                  <a:tcPr>
                    <a:solidFill>
                      <a:schemeClr val="accent4"/>
                    </a:solidFill>
                  </a:tcPr>
                </a:tc>
                <a:tc>
                  <a:txBody>
                    <a:bodyPr/>
                    <a:lstStyle/>
                    <a:p>
                      <a:pPr algn="ctr"/>
                      <a:r>
                        <a:rPr lang="en-US" sz="900">
                          <a:solidFill>
                            <a:schemeClr val="tx1"/>
                          </a:solidFill>
                          <a:latin typeface="+mn-lt"/>
                          <a:hlinkClick r:id="rId15"/>
                        </a:rPr>
                        <a:t>Three.js</a:t>
                      </a:r>
                      <a:endParaRPr lang="en-US" sz="90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mn-lt"/>
                          <a:hlinkClick r:id="rId16"/>
                        </a:rPr>
                        <a:t>A-frame</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latin typeface="+mn-lt"/>
                          <a:hlinkClick r:id="rId17"/>
                        </a:rPr>
                        <a:t>Unity</a:t>
                      </a:r>
                      <a:endParaRPr lang="en-US" sz="900">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18"/>
                        </a:rPr>
                        <a:t>Unreal</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err="1">
                          <a:solidFill>
                            <a:schemeClr val="tx1"/>
                          </a:solidFill>
                          <a:latin typeface="+mn-lt"/>
                          <a:hlinkClick r:id="rId19"/>
                        </a:rPr>
                        <a:t>RealityKit</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20"/>
                        </a:rPr>
                        <a:t>Adobe Aero </a:t>
                      </a:r>
                    </a:p>
                    <a:p>
                      <a:pPr algn="ctr"/>
                      <a:r>
                        <a:rPr lang="en-US" sz="900">
                          <a:solidFill>
                            <a:schemeClr val="tx1"/>
                          </a:solidFill>
                          <a:latin typeface="+mn-lt"/>
                          <a:hlinkClick r:id="rId20"/>
                        </a:rPr>
                        <a:t>(2019)</a:t>
                      </a:r>
                      <a:endParaRPr lang="en-US" sz="900">
                        <a:solidFill>
                          <a:schemeClr val="tx1"/>
                        </a:solidFill>
                        <a:latin typeface="+mn-lt"/>
                      </a:endParaRPr>
                    </a:p>
                  </a:txBody>
                  <a:tcPr>
                    <a:solidFill>
                      <a:srgbClr val="88F4F4"/>
                    </a:solidFill>
                  </a:tcPr>
                </a:tc>
                <a:tc>
                  <a:txBody>
                    <a:bodyPr/>
                    <a:lstStyle/>
                    <a:p>
                      <a:pPr algn="ctr"/>
                      <a:r>
                        <a:rPr lang="en-US" sz="900">
                          <a:solidFill>
                            <a:schemeClr val="tx1"/>
                          </a:solidFill>
                          <a:latin typeface="+mn-lt"/>
                          <a:hlinkClick r:id="rId21"/>
                        </a:rPr>
                        <a:t>Meta Spark Studio</a:t>
                      </a:r>
                      <a:r>
                        <a:rPr lang="en-US" sz="90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329369">
                <a:tc rowSpan="2">
                  <a:txBody>
                    <a:bodyPr/>
                    <a:lstStyle/>
                    <a:p>
                      <a:r>
                        <a:rPr lang="en-US" sz="900" b="0" u="none" dirty="0">
                          <a:solidFill>
                            <a:schemeClr val="tx1"/>
                          </a:solidFill>
                          <a:latin typeface="+mn-lt"/>
                        </a:rPr>
                        <a:t>2. </a:t>
                      </a:r>
                      <a:r>
                        <a:rPr lang="en-US" sz="900" dirty="0">
                          <a:solidFill>
                            <a:schemeClr val="tx1"/>
                          </a:solidFill>
                          <a:latin typeface="+mn-lt"/>
                        </a:rPr>
                        <a:t>Rendering engine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Light estimation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2"/>
                        </a:rPr>
                        <a:t>WebXR</a:t>
                      </a:r>
                      <a:r>
                        <a:rPr lang="en-US" sz="600" dirty="0">
                          <a:latin typeface="+mn-lt"/>
                        </a:rPr>
                        <a:t>)</a:t>
                      </a: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3"/>
                        </a:rPr>
                        <a:t>WebXR</a:t>
                      </a:r>
                      <a:r>
                        <a:rPr lang="en-US" sz="600" dirty="0">
                          <a:latin typeface="+mn-lt"/>
                        </a:rPr>
                        <a:t>)</a:t>
                      </a:r>
                    </a:p>
                  </a:txBody>
                  <a:tcPr>
                    <a:solidFill>
                      <a:schemeClr val="bg1"/>
                    </a:solidFill>
                  </a:tcPr>
                </a:tc>
                <a:tc>
                  <a:txBody>
                    <a:bodyPr/>
                    <a:lstStyle/>
                    <a:p>
                      <a:pPr algn="ctr"/>
                      <a:r>
                        <a:rPr lang="en-US" sz="900" dirty="0">
                          <a:latin typeface="+mn-lt"/>
                          <a:hlinkClick r:id="rId24"/>
                        </a:rPr>
                        <a:t>X</a:t>
                      </a:r>
                    </a:p>
                    <a:p>
                      <a:pPr algn="ctr"/>
                      <a:r>
                        <a:rPr lang="en-US" sz="600" dirty="0">
                          <a:latin typeface="+mn-lt"/>
                          <a:hlinkClick r:id="rId24"/>
                        </a:rPr>
                        <a:t>(</a:t>
                      </a:r>
                      <a:r>
                        <a:rPr lang="en-US" sz="600" dirty="0" err="1">
                          <a:latin typeface="+mn-lt"/>
                          <a:hlinkClick r:id="rId24"/>
                        </a:rPr>
                        <a:t>ARCore</a:t>
                      </a:r>
                      <a:r>
                        <a:rPr lang="en-US" sz="600" dirty="0">
                          <a:latin typeface="+mn-lt"/>
                          <a:hlinkClick r:id="rId24"/>
                        </a:rPr>
                        <a:t>, </a:t>
                      </a:r>
                      <a:r>
                        <a:rPr lang="en-US" sz="600" dirty="0" err="1">
                          <a:latin typeface="+mn-lt"/>
                          <a:hlinkClick r:id="rId24"/>
                        </a:rPr>
                        <a:t>ARKit</a:t>
                      </a:r>
                      <a:r>
                        <a:rPr lang="en-US" sz="600" dirty="0">
                          <a:latin typeface="+mn-lt"/>
                          <a:hlinkClick r:id="rId24"/>
                        </a:rPr>
                        <a:t>)</a:t>
                      </a:r>
                      <a:endParaRPr lang="en-US" sz="600" dirty="0">
                        <a:latin typeface="+mn-lt"/>
                      </a:endParaRP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err="1">
                          <a:latin typeface="+mn-lt"/>
                          <a:hlinkClick r:id="rId25"/>
                        </a:rPr>
                        <a:t>ARCore</a:t>
                      </a:r>
                      <a:r>
                        <a:rPr lang="en-US" sz="600" dirty="0">
                          <a:latin typeface="+mn-lt"/>
                        </a:rPr>
                        <a:t>; </a:t>
                      </a:r>
                      <a:r>
                        <a:rPr lang="en-US" sz="600" dirty="0" err="1">
                          <a:latin typeface="+mn-lt"/>
                          <a:hlinkClick r:id="rId26"/>
                        </a:rPr>
                        <a:t>ARKit</a:t>
                      </a:r>
                      <a:r>
                        <a:rPr lang="en-US" sz="600" dirty="0">
                          <a:latin typeface="+mn-lt"/>
                        </a:rPr>
                        <a:t>)</a:t>
                      </a: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7"/>
                        </a:rPr>
                        <a:t>ARKit</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056192558"/>
                  </a:ext>
                </a:extLst>
              </a:tr>
              <a:tr h="329369">
                <a:tc vMerge="1">
                  <a:txBody>
                    <a:bodyPr/>
                    <a:lstStyle/>
                    <a:p>
                      <a:endParaRPr lang="en-US"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2. Occlusion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4"/>
                        </a:rPr>
                        <a:t>X</a:t>
                      </a:r>
                    </a:p>
                    <a:p>
                      <a:pPr algn="ctr"/>
                      <a:r>
                        <a:rPr lang="en-US" sz="600" dirty="0">
                          <a:latin typeface="+mn-lt"/>
                          <a:hlinkClick r:id="rId24"/>
                        </a:rPr>
                        <a:t>(</a:t>
                      </a:r>
                      <a:r>
                        <a:rPr lang="en-US" sz="600" dirty="0" err="1">
                          <a:latin typeface="+mn-lt"/>
                          <a:hlinkClick r:id="rId24"/>
                        </a:rPr>
                        <a:t>ARCore</a:t>
                      </a:r>
                      <a:r>
                        <a:rPr lang="en-US" sz="600" dirty="0">
                          <a:latin typeface="+mn-lt"/>
                          <a:hlinkClick r:id="rId24"/>
                        </a:rPr>
                        <a:t>, </a:t>
                      </a:r>
                      <a:r>
                        <a:rPr lang="en-US" sz="600" dirty="0" err="1">
                          <a:latin typeface="+mn-lt"/>
                          <a:hlinkClick r:id="rId24"/>
                        </a:rPr>
                        <a:t>ARKit</a:t>
                      </a:r>
                      <a:r>
                        <a:rPr lang="en-US" sz="600" dirty="0">
                          <a:latin typeface="+mn-lt"/>
                          <a:hlinkClick r:id="rId24"/>
                        </a:rPr>
                        <a:t>)</a:t>
                      </a:r>
                      <a:endParaRPr lang="en-US" sz="600" dirty="0">
                        <a:latin typeface="+mn-lt"/>
                      </a:endParaRPr>
                    </a:p>
                  </a:txBody>
                  <a:tcPr>
                    <a:solidFill>
                      <a:schemeClr val="bg1"/>
                    </a:solidFill>
                  </a:tcPr>
                </a:tc>
                <a:tc>
                  <a:txBody>
                    <a:bodyPr/>
                    <a:lstStyle/>
                    <a:p>
                      <a:pPr algn="ctr"/>
                      <a:r>
                        <a:rPr lang="en-US" sz="900" dirty="0">
                          <a:latin typeface="+mn-lt"/>
                        </a:rPr>
                        <a:t>X </a:t>
                      </a:r>
                      <a:r>
                        <a:rPr lang="en-US" sz="600" dirty="0">
                          <a:latin typeface="+mn-lt"/>
                        </a:rPr>
                        <a:t>(</a:t>
                      </a:r>
                      <a:r>
                        <a:rPr lang="en-US" sz="600" dirty="0" err="1">
                          <a:latin typeface="+mn-lt"/>
                          <a:hlinkClick r:id="rId25"/>
                        </a:rPr>
                        <a:t>ARCore</a:t>
                      </a:r>
                      <a:r>
                        <a:rPr lang="en-US" sz="600" dirty="0" err="1">
                          <a:latin typeface="+mn-lt"/>
                        </a:rPr>
                        <a:t>;</a:t>
                      </a:r>
                      <a:r>
                        <a:rPr lang="en-US" sz="600" dirty="0" err="1">
                          <a:latin typeface="+mn-lt"/>
                          <a:hlinkClick r:id="rId26"/>
                        </a:rPr>
                        <a:t>ARKit</a:t>
                      </a:r>
                      <a:r>
                        <a:rPr lang="en-US" sz="600" dirty="0">
                          <a:latin typeface="+mn-lt"/>
                        </a:rPr>
                        <a:t>)</a:t>
                      </a: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err="1">
                          <a:latin typeface="+mn-lt"/>
                          <a:hlinkClick r:id="rId28"/>
                        </a:rPr>
                        <a:t>ARKit</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842421528"/>
                  </a:ext>
                </a:extLst>
              </a:tr>
              <a:tr h="329369">
                <a:tc rowSpan="3">
                  <a:txBody>
                    <a:bodyPr/>
                    <a:lstStyle/>
                    <a:p>
                      <a:r>
                        <a:rPr lang="en-US" sz="900" b="0" u="none" dirty="0">
                          <a:latin typeface="+mn-lt"/>
                        </a:rPr>
                        <a:t>3. Ease of develop-</a:t>
                      </a:r>
                      <a:r>
                        <a:rPr lang="en-US" sz="900" b="0" u="none" dirty="0" err="1">
                          <a:latin typeface="+mn-lt"/>
                        </a:rPr>
                        <a:t>ment</a:t>
                      </a:r>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 Integration with other AR dev. tools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29"/>
                        </a:rPr>
                        <a:t>Unity</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0"/>
                        </a:rPr>
                        <a:t>MRTK</a:t>
                      </a:r>
                      <a:r>
                        <a:rPr lang="en-US" sz="900" dirty="0">
                          <a:solidFill>
                            <a:schemeClr val="tx1"/>
                          </a:solidFill>
                          <a:latin typeface="+mn-lt"/>
                        </a:rPr>
                        <a:t>; </a:t>
                      </a:r>
                      <a:r>
                        <a:rPr lang="en-US" sz="900" dirty="0">
                          <a:solidFill>
                            <a:schemeClr val="tx1"/>
                          </a:solidFill>
                          <a:latin typeface="+mn-lt"/>
                          <a:hlinkClick r:id="rId31"/>
                        </a:rPr>
                        <a:t>Magic Leap OS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32"/>
                        </a:rPr>
                        <a:t>ARCore</a:t>
                      </a:r>
                      <a:r>
                        <a:rPr lang="en-US" sz="900" dirty="0">
                          <a:solidFill>
                            <a:schemeClr val="tx1"/>
                          </a:solidFill>
                          <a:latin typeface="+mn-lt"/>
                          <a:hlinkClick r:id="rId32"/>
                        </a:rPr>
                        <a:t>/</a:t>
                      </a:r>
                      <a:r>
                        <a:rPr lang="en-US" sz="900" dirty="0" err="1">
                          <a:solidFill>
                            <a:schemeClr val="tx1"/>
                          </a:solidFill>
                          <a:latin typeface="+mn-lt"/>
                          <a:hlinkClick r:id="rId32"/>
                        </a:rPr>
                        <a:t>ARKit</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3"/>
                        </a:rPr>
                        <a:t>Unity</a:t>
                      </a:r>
                      <a:r>
                        <a:rPr lang="en-US" sz="900" dirty="0">
                          <a:solidFill>
                            <a:schemeClr val="tx1"/>
                          </a:solidFill>
                          <a:latin typeface="+mn-lt"/>
                        </a:rPr>
                        <a:t>; </a:t>
                      </a:r>
                      <a:r>
                        <a:rPr lang="en-US" sz="900" dirty="0" err="1">
                          <a:solidFill>
                            <a:schemeClr val="tx1"/>
                          </a:solidFill>
                          <a:latin typeface="+mn-lt"/>
                          <a:hlinkClick r:id="rId34"/>
                        </a:rPr>
                        <a:t>ARCore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2"/>
                        </a:rPr>
                        <a:t>Vuforia</a:t>
                      </a:r>
                      <a:r>
                        <a:rPr lang="en-US" sz="900" dirty="0">
                          <a:solidFill>
                            <a:schemeClr val="tx1"/>
                          </a:solidFill>
                          <a:latin typeface="+mn-lt"/>
                        </a:rPr>
                        <a:t>;</a:t>
                      </a:r>
                      <a:r>
                        <a:rPr lang="en-US" sz="900" dirty="0">
                          <a:latin typeface="+mn-lt"/>
                        </a:rPr>
                        <a:t> </a:t>
                      </a:r>
                      <a:r>
                        <a:rPr lang="en-US" sz="900" dirty="0">
                          <a:solidFill>
                            <a:schemeClr val="bg1"/>
                          </a:solidFill>
                          <a:latin typeface="+mn-lt"/>
                          <a:hlinkClick r:id="rId17"/>
                        </a:rPr>
                        <a:t>Unity</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5"/>
                        </a:rPr>
                        <a:t>Unreal</a:t>
                      </a:r>
                      <a:r>
                        <a:rPr lang="en-US" sz="900" dirty="0">
                          <a:solidFill>
                            <a:schemeClr val="tx1"/>
                          </a:solidFill>
                          <a:latin typeface="+mn-lt"/>
                        </a:rPr>
                        <a:t>; </a:t>
                      </a:r>
                      <a:endParaRPr lang="en-US" sz="900" dirty="0">
                        <a:solidFill>
                          <a:schemeClr val="tx1"/>
                        </a:solidFill>
                        <a:latin typeface="+mn-lt"/>
                        <a:hlinkClick r:id="rId36"/>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36"/>
                        </a:rPr>
                        <a:t>WebXR</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2"/>
                        </a:rPr>
                        <a:t>Vuforia</a:t>
                      </a:r>
                      <a:r>
                        <a:rPr lang="en-US" sz="900" dirty="0">
                          <a:solidFill>
                            <a:schemeClr val="tx1"/>
                          </a:solidFill>
                          <a:latin typeface="+mn-lt"/>
                        </a:rPr>
                        <a:t>;</a:t>
                      </a:r>
                      <a:r>
                        <a:rPr lang="en-US" sz="900" dirty="0">
                          <a:latin typeface="+mn-lt"/>
                        </a:rPr>
                        <a:t> </a:t>
                      </a:r>
                      <a:r>
                        <a:rPr lang="en-US" sz="900" dirty="0">
                          <a:solidFill>
                            <a:schemeClr val="bg1"/>
                          </a:solidFill>
                          <a:latin typeface="+mn-lt"/>
                          <a:hlinkClick r:id="rId37"/>
                        </a:rPr>
                        <a:t>Unity</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8"/>
                        </a:rPr>
                        <a:t>Unreal</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9"/>
                        </a:rPr>
                        <a:t>Unity</a:t>
                      </a:r>
                      <a:r>
                        <a:rPr lang="en-US" sz="900" dirty="0">
                          <a:solidFill>
                            <a:schemeClr val="tx1"/>
                          </a:solidFill>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mn-lt"/>
                          <a:ea typeface="+mn-ea"/>
                          <a:cs typeface="+mn-cs"/>
                          <a:hlinkClick r:id="rId40"/>
                        </a:rPr>
                        <a:t>WebXR</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mn-lt"/>
                          <a:ea typeface="+mn-ea"/>
                          <a:cs typeface="+mn-cs"/>
                          <a:hlinkClick r:id="rId41"/>
                        </a:rPr>
                        <a:t>WebXR</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2"/>
                        </a:rPr>
                        <a:t>OpenXR</a:t>
                      </a:r>
                      <a:r>
                        <a:rPr lang="en-US" sz="900" dirty="0">
                          <a:solidFill>
                            <a:schemeClr val="tx1"/>
                          </a:solidFill>
                          <a:latin typeface="+mn-lt"/>
                        </a:rPr>
                        <a:t>;</a:t>
                      </a:r>
                      <a:endParaRPr lang="en-US" sz="900" dirty="0">
                        <a:solidFill>
                          <a:schemeClr val="tx1"/>
                        </a:solidFill>
                        <a:latin typeface="+mn-lt"/>
                        <a:hlinkClick r:id="rId3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0"/>
                        </a:rPr>
                        <a:t>MRTK</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3"/>
                        </a:rPr>
                        <a:t>ARCore</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4"/>
                        </a:rPr>
                        <a:t>ARKit</a:t>
                      </a:r>
                      <a:r>
                        <a:rPr lang="en-US" sz="900" dirty="0">
                          <a:solidFill>
                            <a:schemeClr val="tx1"/>
                          </a:solidFill>
                          <a:latin typeface="+mn-lt"/>
                        </a:rPr>
                        <a:t>;</a:t>
                      </a:r>
                    </a:p>
                  </a:txBody>
                  <a:tcPr>
                    <a:solidFill>
                      <a:schemeClr val="bg1"/>
                    </a:solidFill>
                  </a:tcPr>
                </a:tc>
                <a:tc>
                  <a:txBody>
                    <a:bodyPr/>
                    <a:lstStyle/>
                    <a:p>
                      <a:r>
                        <a:rPr lang="en-US" sz="900" dirty="0" err="1">
                          <a:latin typeface="+mn-lt"/>
                          <a:hlinkClick r:id="rId45"/>
                        </a:rPr>
                        <a:t>OpenXR</a:t>
                      </a:r>
                      <a:r>
                        <a:rPr lang="en-US" sz="900"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46"/>
                        </a:rPr>
                        <a:t>MRTK</a:t>
                      </a:r>
                      <a:r>
                        <a:rPr lang="en-US" sz="900" dirty="0">
                          <a:latin typeface="+mn-lt"/>
                        </a:rPr>
                        <a:t>;</a:t>
                      </a:r>
                    </a:p>
                    <a:p>
                      <a:r>
                        <a:rPr lang="en-US" sz="900" dirty="0" err="1">
                          <a:latin typeface="+mn-lt"/>
                          <a:hlinkClick r:id="rId47"/>
                        </a:rPr>
                        <a:t>ARCore</a:t>
                      </a:r>
                      <a:r>
                        <a:rPr lang="en-US" sz="900" dirty="0">
                          <a:latin typeface="+mn-lt"/>
                        </a:rPr>
                        <a:t>;</a:t>
                      </a:r>
                    </a:p>
                    <a:p>
                      <a:r>
                        <a:rPr lang="en-US" sz="900" dirty="0" err="1">
                          <a:latin typeface="+mn-lt"/>
                          <a:hlinkClick r:id="rId48"/>
                        </a:rPr>
                        <a:t>ARKit</a:t>
                      </a:r>
                      <a:r>
                        <a:rPr lang="en-US" sz="900" dirty="0">
                          <a:latin typeface="+mn-lt"/>
                        </a:rPr>
                        <a:t>;</a:t>
                      </a:r>
                    </a:p>
                  </a:txBody>
                  <a:tcPr>
                    <a:solidFill>
                      <a:schemeClr val="bg1"/>
                    </a:solidFill>
                  </a:tcPr>
                </a:tc>
                <a:tc>
                  <a:txBody>
                    <a:bodyPr/>
                    <a:lstStyle/>
                    <a:p>
                      <a:r>
                        <a:rPr lang="en-US" sz="900" dirty="0" err="1">
                          <a:latin typeface="+mn-lt"/>
                          <a:hlinkClick r:id="rId19"/>
                        </a:rPr>
                        <a:t>ARKit</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2641647965"/>
                  </a:ext>
                </a:extLst>
              </a:tr>
              <a:tr h="329369">
                <a:tc vMerge="1">
                  <a:txBody>
                    <a:bodyPr/>
                    <a:lstStyle/>
                    <a:p>
                      <a:endParaRPr lang="en-US" sz="12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2. Simulation/ remote testing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9"/>
                        </a:rPr>
                        <a:t>X</a:t>
                      </a:r>
                    </a:p>
                    <a:p>
                      <a:pPr algn="ctr"/>
                      <a:r>
                        <a:rPr lang="en-US" sz="600" dirty="0">
                          <a:latin typeface="+mn-lt"/>
                          <a:hlinkClick r:id="rId49"/>
                        </a:rPr>
                        <a:t>(</a:t>
                      </a:r>
                      <a:r>
                        <a:rPr lang="en-US" sz="600" dirty="0" err="1">
                          <a:latin typeface="+mn-lt"/>
                          <a:hlinkClick r:id="rId49"/>
                        </a:rPr>
                        <a:t>WebXR</a:t>
                      </a:r>
                      <a:r>
                        <a:rPr lang="en-US" sz="600" dirty="0">
                          <a:latin typeface="+mn-lt"/>
                          <a:hlinkClick r:id="rId49"/>
                        </a:rPr>
                        <a:t> API Emulator)</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0"/>
                        </a:rPr>
                        <a:t>X</a:t>
                      </a:r>
                    </a:p>
                    <a:p>
                      <a:pPr algn="ctr"/>
                      <a:r>
                        <a:rPr lang="en-US" sz="600" dirty="0">
                          <a:latin typeface="+mn-lt"/>
                          <a:hlinkClick r:id="rId50"/>
                        </a:rPr>
                        <a:t>(Mock mode)</a:t>
                      </a:r>
                      <a:endParaRPr lang="en-US" sz="600" dirty="0">
                        <a:latin typeface="+mn-lt"/>
                      </a:endParaRPr>
                    </a:p>
                  </a:txBody>
                  <a:tcPr>
                    <a:solidFill>
                      <a:schemeClr val="bg1"/>
                    </a:solidFill>
                  </a:tcPr>
                </a:tc>
                <a:tc>
                  <a:txBody>
                    <a:bodyPr/>
                    <a:lstStyle/>
                    <a:p>
                      <a:pPr algn="ctr"/>
                      <a:r>
                        <a:rPr lang="en-US" sz="900" dirty="0">
                          <a:latin typeface="+mn-lt"/>
                          <a:hlinkClick r:id="rId51"/>
                        </a:rPr>
                        <a:t>X</a:t>
                      </a:r>
                    </a:p>
                    <a:p>
                      <a:pPr algn="ctr"/>
                      <a:r>
                        <a:rPr lang="en-US" sz="600" dirty="0">
                          <a:latin typeface="+mn-lt"/>
                          <a:hlinkClick r:id="rId51"/>
                        </a:rPr>
                        <a:t>(Play mode)</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2"/>
                        </a:rPr>
                        <a:t>X </a:t>
                      </a:r>
                    </a:p>
                    <a:p>
                      <a:pPr algn="ctr"/>
                      <a:r>
                        <a:rPr lang="en-US" sz="600" dirty="0">
                          <a:latin typeface="+mn-lt"/>
                          <a:hlinkClick r:id="rId52"/>
                        </a:rPr>
                        <a:t>(Android emulator)</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a:latin typeface="+mn-lt"/>
                          <a:hlinkClick r:id="rId53"/>
                        </a:rPr>
                        <a:t>AR Foundation Remote for </a:t>
                      </a:r>
                      <a:r>
                        <a:rPr lang="en-US" sz="600" dirty="0" err="1">
                          <a:latin typeface="+mn-lt"/>
                          <a:hlinkClick r:id="rId53"/>
                        </a:rPr>
                        <a:t>ARCore+ARKit</a:t>
                      </a:r>
                      <a:r>
                        <a:rPr lang="en-US" sz="600" dirty="0">
                          <a:latin typeface="+mn-lt"/>
                        </a:rPr>
                        <a:t>)</a:t>
                      </a:r>
                    </a:p>
                  </a:txBody>
                  <a:tcPr>
                    <a:solidFill>
                      <a:schemeClr val="bg1"/>
                    </a:solidFill>
                  </a:tcPr>
                </a:tc>
                <a:tc>
                  <a:txBody>
                    <a:bodyPr/>
                    <a:lstStyle/>
                    <a:p>
                      <a:pPr algn="ctr"/>
                      <a:r>
                        <a:rPr lang="en-US" sz="900" dirty="0">
                          <a:latin typeface="+mn-lt"/>
                          <a:hlinkClick r:id="rId54"/>
                        </a:rPr>
                        <a:t>X</a:t>
                      </a:r>
                    </a:p>
                    <a:p>
                      <a:pPr algn="ctr"/>
                      <a:r>
                        <a:rPr lang="en-US" sz="600" dirty="0">
                          <a:latin typeface="+mn-lt"/>
                          <a:hlinkClick r:id="rId54"/>
                        </a:rPr>
                        <a:t>(In-editor testing)</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5"/>
                        </a:rPr>
                        <a:t>X</a:t>
                      </a:r>
                    </a:p>
                    <a:p>
                      <a:pPr algn="ctr"/>
                      <a:r>
                        <a:rPr lang="en-US" sz="600" dirty="0">
                          <a:latin typeface="+mn-lt"/>
                          <a:hlinkClick r:id="rId55"/>
                        </a:rPr>
                        <a:t>(simulator)</a:t>
                      </a:r>
                      <a:endParaRPr lang="en-US" sz="600" dirty="0">
                        <a:latin typeface="+mn-lt"/>
                      </a:endParaRPr>
                    </a:p>
                  </a:txBody>
                  <a:tcPr>
                    <a:solidFill>
                      <a:schemeClr val="bg1"/>
                    </a:solidFill>
                  </a:tcPr>
                </a:tc>
                <a:extLst>
                  <a:ext uri="{0D108BD9-81ED-4DB2-BD59-A6C34878D82A}">
                    <a16:rowId xmlns:a16="http://schemas.microsoft.com/office/drawing/2014/main" val="1256754903"/>
                  </a:ext>
                </a:extLst>
              </a:tr>
              <a:tr h="329369">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3. Low-code/ no-code development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schemeClr val="tx1"/>
                        </a:solidFill>
                        <a:latin typeface="+mn-lt"/>
                      </a:endParaRPr>
                    </a:p>
                  </a:txBody>
                  <a:tcPr>
                    <a:solidFill>
                      <a:schemeClr val="bg1"/>
                    </a:solidFill>
                  </a:tcPr>
                </a:tc>
                <a:tc>
                  <a:txBody>
                    <a:bodyPr/>
                    <a:lstStyle/>
                    <a:p>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56"/>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dirty="0">
                          <a:solidFill>
                            <a:schemeClr val="tx1"/>
                          </a:solidFill>
                          <a:latin typeface="+mn-lt"/>
                          <a:hlinkClick r:id="rId56"/>
                        </a:rPr>
                        <a:t>(Vuforia Chalk, Expert Capture, Instruct, Studio)</a:t>
                      </a:r>
                      <a:endParaRPr lang="en-US" sz="6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57"/>
                        </a:rPr>
                        <a:t>X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dirty="0">
                          <a:solidFill>
                            <a:schemeClr val="tx1"/>
                          </a:solidFill>
                          <a:latin typeface="+mn-lt"/>
                          <a:hlinkClick r:id="rId57"/>
                        </a:rPr>
                        <a:t>(Manifest Maker)</a:t>
                      </a:r>
                      <a:endParaRPr lang="en-US" sz="6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0"/>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58"/>
                        </a:rPr>
                        <a:t>X</a:t>
                      </a:r>
                      <a:endParaRPr lang="en-US" sz="900" dirty="0">
                        <a:latin typeface="+mn-lt"/>
                      </a:endParaRPr>
                    </a:p>
                  </a:txBody>
                  <a:tcPr>
                    <a:solidFill>
                      <a:schemeClr val="bg1"/>
                    </a:solidFill>
                  </a:tcPr>
                </a:tc>
                <a:extLst>
                  <a:ext uri="{0D108BD9-81ED-4DB2-BD59-A6C34878D82A}">
                    <a16:rowId xmlns:a16="http://schemas.microsoft.com/office/drawing/2014/main" val="2039723563"/>
                  </a:ext>
                </a:extLst>
              </a:tr>
              <a:tr h="3293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4. Licensing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Open-source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hlinkClick r:id="rId59"/>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0"/>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1"/>
                        </a:rPr>
                        <a:t>X</a:t>
                      </a: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2"/>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3"/>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1801457301"/>
                  </a:ext>
                </a:extLst>
              </a:tr>
            </a:tbl>
          </a:graphicData>
        </a:graphic>
      </p:graphicFrame>
      <p:grpSp>
        <p:nvGrpSpPr>
          <p:cNvPr id="6" name="Group 5">
            <a:extLst>
              <a:ext uri="{FF2B5EF4-FFF2-40B4-BE49-F238E27FC236}">
                <a16:creationId xmlns:a16="http://schemas.microsoft.com/office/drawing/2014/main" id="{38D262B3-FF1D-9FA4-4333-0EF05D8D49C6}"/>
              </a:ext>
            </a:extLst>
          </p:cNvPr>
          <p:cNvGrpSpPr/>
          <p:nvPr/>
        </p:nvGrpSpPr>
        <p:grpSpPr>
          <a:xfrm>
            <a:off x="9560449" y="767043"/>
            <a:ext cx="2440557" cy="324000"/>
            <a:chOff x="109785" y="1392855"/>
            <a:chExt cx="2440557" cy="324000"/>
          </a:xfrm>
        </p:grpSpPr>
        <p:sp>
          <p:nvSpPr>
            <p:cNvPr id="7" name="Rectangle 6">
              <a:extLst>
                <a:ext uri="{FF2B5EF4-FFF2-40B4-BE49-F238E27FC236}">
                  <a16:creationId xmlns:a16="http://schemas.microsoft.com/office/drawing/2014/main" id="{4613BFED-F8FA-8F36-1CB6-5BDFD3E8AE7C}"/>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8" name="Rectangle 7">
              <a:extLst>
                <a:ext uri="{FF2B5EF4-FFF2-40B4-BE49-F238E27FC236}">
                  <a16:creationId xmlns:a16="http://schemas.microsoft.com/office/drawing/2014/main" id="{AEAF79DA-71BD-B1C4-A08E-904A45DA34DE}"/>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9" name="Rectangle 8">
              <a:extLst>
                <a:ext uri="{FF2B5EF4-FFF2-40B4-BE49-F238E27FC236}">
                  <a16:creationId xmlns:a16="http://schemas.microsoft.com/office/drawing/2014/main" id="{57B3F4EB-9DB4-D3BC-6D5D-D76E7D24B47C}"/>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4" name="TextBox 3">
            <a:extLst>
              <a:ext uri="{FF2B5EF4-FFF2-40B4-BE49-F238E27FC236}">
                <a16:creationId xmlns:a16="http://schemas.microsoft.com/office/drawing/2014/main" id="{545DD59E-A0B6-AFBC-496F-CD0CCA722FD7}"/>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7395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6"/>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7"/>
            <a:srcRect/>
            <a:stretch>
              <a:fillRect/>
            </a:stretch>
          </p:blipFill>
          <p:spPr>
            <a:xfrm>
              <a:off x="9639870" y="6543263"/>
              <a:ext cx="1674124" cy="223786"/>
            </a:xfrm>
            <a:prstGeom prst="rect">
              <a:avLst/>
            </a:prstGeom>
            <a:ln/>
          </p:spPr>
        </p:pic>
      </p:grpSp>
      <p:pic>
        <p:nvPicPr>
          <p:cNvPr id="26" name="Picture 25" descr="A picture containing text, indoor&#10;&#10;Description automatically generated">
            <a:extLst>
              <a:ext uri="{FF2B5EF4-FFF2-40B4-BE49-F238E27FC236}">
                <a16:creationId xmlns:a16="http://schemas.microsoft.com/office/drawing/2014/main" id="{49496877-A34A-2E05-F6B5-37698BFAD4B6}"/>
              </a:ext>
            </a:extLst>
          </p:cNvPr>
          <p:cNvPicPr>
            <a:picLocks noChangeAspect="1"/>
          </p:cNvPicPr>
          <p:nvPr/>
        </p:nvPicPr>
        <p:blipFill>
          <a:blip r:embed="rId8"/>
          <a:stretch>
            <a:fillRect/>
          </a:stretch>
        </p:blipFill>
        <p:spPr>
          <a:xfrm>
            <a:off x="9557886" y="1608650"/>
            <a:ext cx="2377186" cy="2547064"/>
          </a:xfrm>
          <a:prstGeom prst="rect">
            <a:avLst/>
          </a:prstGeom>
          <a:ln w="19050">
            <a:solidFill>
              <a:schemeClr val="tx1"/>
            </a:solidFill>
          </a:ln>
        </p:spPr>
      </p:pic>
      <p:pic>
        <p:nvPicPr>
          <p:cNvPr id="27" name="Picture 26" descr="A person holding a phone&#10;&#10;Description automatically generated with medium confidence">
            <a:extLst>
              <a:ext uri="{FF2B5EF4-FFF2-40B4-BE49-F238E27FC236}">
                <a16:creationId xmlns:a16="http://schemas.microsoft.com/office/drawing/2014/main" id="{238076DB-0AA4-4684-DA82-5C8B1A3D759B}"/>
              </a:ext>
            </a:extLst>
          </p:cNvPr>
          <p:cNvPicPr>
            <a:picLocks noChangeAspect="1"/>
          </p:cNvPicPr>
          <p:nvPr/>
        </p:nvPicPr>
        <p:blipFill>
          <a:blip r:embed="rId9"/>
          <a:stretch>
            <a:fillRect/>
          </a:stretch>
        </p:blipFill>
        <p:spPr>
          <a:xfrm>
            <a:off x="4988892" y="4666264"/>
            <a:ext cx="2496984" cy="1594580"/>
          </a:xfrm>
          <a:prstGeom prst="rect">
            <a:avLst/>
          </a:prstGeom>
          <a:ln w="19050">
            <a:solidFill>
              <a:schemeClr val="tx1"/>
            </a:solidFill>
          </a:ln>
        </p:spPr>
      </p:pic>
      <p:sp>
        <p:nvSpPr>
          <p:cNvPr id="29" name="TextBox 28">
            <a:extLst>
              <a:ext uri="{FF2B5EF4-FFF2-40B4-BE49-F238E27FC236}">
                <a16:creationId xmlns:a16="http://schemas.microsoft.com/office/drawing/2014/main" id="{D097BF69-3560-BE85-C847-E0DFB2CDA4DA}"/>
              </a:ext>
            </a:extLst>
          </p:cNvPr>
          <p:cNvSpPr txBox="1"/>
          <p:nvPr/>
        </p:nvSpPr>
        <p:spPr>
          <a:xfrm>
            <a:off x="193339" y="1628658"/>
            <a:ext cx="3952662" cy="646331"/>
          </a:xfrm>
          <a:prstGeom prst="rect">
            <a:avLst/>
          </a:prstGeom>
          <a:noFill/>
        </p:spPr>
        <p:txBody>
          <a:bodyPr wrap="square" rtlCol="0">
            <a:spAutoFit/>
          </a:bodyPr>
          <a:lstStyle/>
          <a:p>
            <a:r>
              <a:rPr lang="en-US" b="1" dirty="0"/>
              <a:t>Common tracking techniques:</a:t>
            </a:r>
          </a:p>
          <a:p>
            <a:r>
              <a:rPr lang="en-US" dirty="0"/>
              <a:t>1. Fiducial/ image marker: 2D images</a:t>
            </a:r>
          </a:p>
        </p:txBody>
      </p:sp>
      <p:sp>
        <p:nvSpPr>
          <p:cNvPr id="30" name="TextBox 29">
            <a:extLst>
              <a:ext uri="{FF2B5EF4-FFF2-40B4-BE49-F238E27FC236}">
                <a16:creationId xmlns:a16="http://schemas.microsoft.com/office/drawing/2014/main" id="{BA6F7D4A-CA0C-6F81-DC32-454F9DA4622D}"/>
              </a:ext>
            </a:extLst>
          </p:cNvPr>
          <p:cNvSpPr txBox="1"/>
          <p:nvPr/>
        </p:nvSpPr>
        <p:spPr>
          <a:xfrm>
            <a:off x="193339" y="2178092"/>
            <a:ext cx="3724062" cy="646331"/>
          </a:xfrm>
          <a:prstGeom prst="rect">
            <a:avLst/>
          </a:prstGeom>
          <a:noFill/>
        </p:spPr>
        <p:txBody>
          <a:bodyPr wrap="square" rtlCol="0">
            <a:spAutoFit/>
          </a:bodyPr>
          <a:lstStyle/>
          <a:p>
            <a:r>
              <a:rPr lang="en-US" dirty="0"/>
              <a:t>2. Object: 3D objects</a:t>
            </a:r>
          </a:p>
          <a:p>
            <a:r>
              <a:rPr lang="en-US" dirty="0"/>
              <a:t> </a:t>
            </a:r>
          </a:p>
        </p:txBody>
      </p:sp>
      <p:pic>
        <p:nvPicPr>
          <p:cNvPr id="32" name="Online Media 31" title="Augmented Reality Exhibition REALITIES – Vienna Design Week">
            <a:hlinkClick r:id="" action="ppaction://media"/>
            <a:extLst>
              <a:ext uri="{FF2B5EF4-FFF2-40B4-BE49-F238E27FC236}">
                <a16:creationId xmlns:a16="http://schemas.microsoft.com/office/drawing/2014/main" id="{5C6E963A-F224-D0EC-4FA5-999B044A6C55}"/>
              </a:ext>
            </a:extLst>
          </p:cNvPr>
          <p:cNvPicPr>
            <a:picLocks noRot="1" noChangeAspect="1"/>
          </p:cNvPicPr>
          <p:nvPr>
            <a:videoFile r:link="rId1"/>
          </p:nvPr>
        </p:nvPicPr>
        <p:blipFill>
          <a:blip r:embed="rId10"/>
          <a:stretch>
            <a:fillRect/>
          </a:stretch>
        </p:blipFill>
        <p:spPr>
          <a:xfrm>
            <a:off x="4815893" y="1714269"/>
            <a:ext cx="4321142" cy="2441445"/>
          </a:xfrm>
          <a:prstGeom prst="rect">
            <a:avLst/>
          </a:prstGeom>
        </p:spPr>
      </p:pic>
      <p:sp>
        <p:nvSpPr>
          <p:cNvPr id="35" name="TextBox 34">
            <a:extLst>
              <a:ext uri="{FF2B5EF4-FFF2-40B4-BE49-F238E27FC236}">
                <a16:creationId xmlns:a16="http://schemas.microsoft.com/office/drawing/2014/main" id="{92FAE441-F3FF-536E-5DBC-5B43232199E3}"/>
              </a:ext>
            </a:extLst>
          </p:cNvPr>
          <p:cNvSpPr txBox="1"/>
          <p:nvPr/>
        </p:nvSpPr>
        <p:spPr>
          <a:xfrm>
            <a:off x="202654" y="2468839"/>
            <a:ext cx="3724062" cy="369332"/>
          </a:xfrm>
          <a:prstGeom prst="rect">
            <a:avLst/>
          </a:prstGeom>
          <a:noFill/>
        </p:spPr>
        <p:txBody>
          <a:bodyPr wrap="square" rtlCol="0">
            <a:spAutoFit/>
          </a:bodyPr>
          <a:lstStyle/>
          <a:p>
            <a:r>
              <a:rPr lang="en-US"/>
              <a:t>3. Face: Snapchat filters </a:t>
            </a:r>
          </a:p>
        </p:txBody>
      </p:sp>
      <p:sp>
        <p:nvSpPr>
          <p:cNvPr id="36" name="TextBox 35">
            <a:extLst>
              <a:ext uri="{FF2B5EF4-FFF2-40B4-BE49-F238E27FC236}">
                <a16:creationId xmlns:a16="http://schemas.microsoft.com/office/drawing/2014/main" id="{016A624A-8914-A4CD-AAE7-7FAC0C719AE6}"/>
              </a:ext>
            </a:extLst>
          </p:cNvPr>
          <p:cNvSpPr txBox="1"/>
          <p:nvPr/>
        </p:nvSpPr>
        <p:spPr>
          <a:xfrm>
            <a:off x="193339" y="2763824"/>
            <a:ext cx="3724062" cy="369332"/>
          </a:xfrm>
          <a:prstGeom prst="rect">
            <a:avLst/>
          </a:prstGeom>
          <a:noFill/>
        </p:spPr>
        <p:txBody>
          <a:bodyPr wrap="square" rtlCol="0">
            <a:spAutoFit/>
          </a:bodyPr>
          <a:lstStyle/>
          <a:p>
            <a:r>
              <a:rPr lang="en-US" dirty="0"/>
              <a:t>4. Location</a:t>
            </a:r>
          </a:p>
        </p:txBody>
      </p:sp>
      <p:sp>
        <p:nvSpPr>
          <p:cNvPr id="37" name="TextBox 36">
            <a:extLst>
              <a:ext uri="{FF2B5EF4-FFF2-40B4-BE49-F238E27FC236}">
                <a16:creationId xmlns:a16="http://schemas.microsoft.com/office/drawing/2014/main" id="{5584172F-C752-28D6-DA8D-E51DC0F83DD8}"/>
              </a:ext>
            </a:extLst>
          </p:cNvPr>
          <p:cNvSpPr txBox="1"/>
          <p:nvPr/>
        </p:nvSpPr>
        <p:spPr>
          <a:xfrm>
            <a:off x="200835" y="3064552"/>
            <a:ext cx="3724062" cy="369332"/>
          </a:xfrm>
          <a:prstGeom prst="rect">
            <a:avLst/>
          </a:prstGeom>
          <a:noFill/>
        </p:spPr>
        <p:txBody>
          <a:bodyPr wrap="square" rtlCol="0">
            <a:spAutoFit/>
          </a:bodyPr>
          <a:lstStyle/>
          <a:p>
            <a:r>
              <a:rPr lang="en-US" dirty="0"/>
              <a:t>5. Surface: planar surface</a:t>
            </a:r>
          </a:p>
        </p:txBody>
      </p:sp>
      <p:sp>
        <p:nvSpPr>
          <p:cNvPr id="38" name="TextBox 37">
            <a:extLst>
              <a:ext uri="{FF2B5EF4-FFF2-40B4-BE49-F238E27FC236}">
                <a16:creationId xmlns:a16="http://schemas.microsoft.com/office/drawing/2014/main" id="{20904FF8-17A7-2094-E4BA-2ADBFF2210E6}"/>
              </a:ext>
            </a:extLst>
          </p:cNvPr>
          <p:cNvSpPr txBox="1"/>
          <p:nvPr/>
        </p:nvSpPr>
        <p:spPr>
          <a:xfrm>
            <a:off x="192422" y="3355513"/>
            <a:ext cx="4143162" cy="369332"/>
          </a:xfrm>
          <a:prstGeom prst="rect">
            <a:avLst/>
          </a:prstGeom>
          <a:noFill/>
        </p:spPr>
        <p:txBody>
          <a:bodyPr wrap="square" rtlCol="0">
            <a:spAutoFit/>
          </a:bodyPr>
          <a:lstStyle/>
          <a:p>
            <a:r>
              <a:rPr lang="en-US"/>
              <a:t>6. Spatial: 3D mesh of an environment</a:t>
            </a:r>
          </a:p>
        </p:txBody>
      </p:sp>
      <p:sp>
        <p:nvSpPr>
          <p:cNvPr id="2" name="Oval 1">
            <a:extLst>
              <a:ext uri="{FF2B5EF4-FFF2-40B4-BE49-F238E27FC236}">
                <a16:creationId xmlns:a16="http://schemas.microsoft.com/office/drawing/2014/main" id="{00416B13-3D4C-88C1-8732-8100533E704B}"/>
              </a:ext>
            </a:extLst>
          </p:cNvPr>
          <p:cNvSpPr/>
          <p:nvPr/>
        </p:nvSpPr>
        <p:spPr>
          <a:xfrm>
            <a:off x="473142" y="4350887"/>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4" name="Oval 3">
            <a:extLst>
              <a:ext uri="{FF2B5EF4-FFF2-40B4-BE49-F238E27FC236}">
                <a16:creationId xmlns:a16="http://schemas.microsoft.com/office/drawing/2014/main" id="{F366B16A-69C2-D6ED-1543-D22574DB3CD7}"/>
              </a:ext>
            </a:extLst>
          </p:cNvPr>
          <p:cNvSpPr/>
          <p:nvPr/>
        </p:nvSpPr>
        <p:spPr>
          <a:xfrm>
            <a:off x="5000322" y="4690930"/>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5</a:t>
            </a:r>
          </a:p>
        </p:txBody>
      </p:sp>
      <p:sp>
        <p:nvSpPr>
          <p:cNvPr id="14" name="Oval 13">
            <a:extLst>
              <a:ext uri="{FF2B5EF4-FFF2-40B4-BE49-F238E27FC236}">
                <a16:creationId xmlns:a16="http://schemas.microsoft.com/office/drawing/2014/main" id="{9297B959-C3C9-8B48-B0C6-1C552E44613E}"/>
              </a:ext>
            </a:extLst>
          </p:cNvPr>
          <p:cNvSpPr/>
          <p:nvPr/>
        </p:nvSpPr>
        <p:spPr>
          <a:xfrm>
            <a:off x="7566860" y="4374384"/>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18" name="Oval 17">
            <a:extLst>
              <a:ext uri="{FF2B5EF4-FFF2-40B4-BE49-F238E27FC236}">
                <a16:creationId xmlns:a16="http://schemas.microsoft.com/office/drawing/2014/main" id="{093F9A2B-9855-0CC9-8C69-BDB43E2BCF89}"/>
              </a:ext>
            </a:extLst>
          </p:cNvPr>
          <p:cNvSpPr/>
          <p:nvPr/>
        </p:nvSpPr>
        <p:spPr>
          <a:xfrm>
            <a:off x="9612048" y="1646817"/>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2</a:t>
            </a:r>
          </a:p>
        </p:txBody>
      </p:sp>
      <p:sp>
        <p:nvSpPr>
          <p:cNvPr id="21" name="Oval 20">
            <a:extLst>
              <a:ext uri="{FF2B5EF4-FFF2-40B4-BE49-F238E27FC236}">
                <a16:creationId xmlns:a16="http://schemas.microsoft.com/office/drawing/2014/main" id="{E268EFA0-CC2D-E63A-89AC-88B5136CB9E1}"/>
              </a:ext>
            </a:extLst>
          </p:cNvPr>
          <p:cNvSpPr/>
          <p:nvPr/>
        </p:nvSpPr>
        <p:spPr>
          <a:xfrm>
            <a:off x="4588297" y="1725699"/>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1</a:t>
            </a:r>
          </a:p>
        </p:txBody>
      </p:sp>
      <p:sp>
        <p:nvSpPr>
          <p:cNvPr id="55" name="TextBox 54">
            <a:extLst>
              <a:ext uri="{FF2B5EF4-FFF2-40B4-BE49-F238E27FC236}">
                <a16:creationId xmlns:a16="http://schemas.microsoft.com/office/drawing/2014/main" id="{01EB2D47-47A3-EC82-9138-7EB0D0753759}"/>
              </a:ext>
            </a:extLst>
          </p:cNvPr>
          <p:cNvSpPr txBox="1"/>
          <p:nvPr/>
        </p:nvSpPr>
        <p:spPr>
          <a:xfrm>
            <a:off x="4904929" y="6260844"/>
            <a:ext cx="2730337" cy="153888"/>
          </a:xfrm>
          <a:prstGeom prst="rect">
            <a:avLst/>
          </a:prstGeom>
          <a:noFill/>
        </p:spPr>
        <p:txBody>
          <a:bodyPr wrap="square" rtlCol="0">
            <a:spAutoFit/>
          </a:bodyPr>
          <a:lstStyle/>
          <a:p>
            <a:r>
              <a:rPr lang="en-US" sz="400" u="sng">
                <a:solidFill>
                  <a:srgbClr val="0000FF"/>
                </a:solidFill>
                <a:effectLst/>
                <a:latin typeface="Arial" panose="020B0604020202020204" pitchFamily="34" charset="0"/>
                <a:ea typeface="Arial" panose="020B0604020202020204" pitchFamily="34" charset="0"/>
                <a:hlinkClick r:id="rId11"/>
              </a:rPr>
              <a:t>https://www.ikea.com/au/en/customer-service/mobile-apps/say-hej-to-ikea-place-pub1f8af050</a:t>
            </a:r>
            <a:endParaRPr lang="en-US" sz="400"/>
          </a:p>
        </p:txBody>
      </p:sp>
      <p:sp>
        <p:nvSpPr>
          <p:cNvPr id="6" name="TextBox 5">
            <a:extLst>
              <a:ext uri="{FF2B5EF4-FFF2-40B4-BE49-F238E27FC236}">
                <a16:creationId xmlns:a16="http://schemas.microsoft.com/office/drawing/2014/main" id="{FE547265-F1E3-B9E0-4EE4-AEAD0C20F36A}"/>
              </a:ext>
            </a:extLst>
          </p:cNvPr>
          <p:cNvSpPr txBox="1"/>
          <p:nvPr/>
        </p:nvSpPr>
        <p:spPr>
          <a:xfrm>
            <a:off x="202653" y="3690921"/>
            <a:ext cx="4603294" cy="646331"/>
          </a:xfrm>
          <a:prstGeom prst="rect">
            <a:avLst/>
          </a:prstGeom>
          <a:noFill/>
        </p:spPr>
        <p:txBody>
          <a:bodyPr wrap="square" lIns="91440" tIns="45720" rIns="91440" bIns="45720" rtlCol="0" anchor="t">
            <a:spAutoFit/>
          </a:bodyPr>
          <a:lstStyle/>
          <a:p>
            <a:r>
              <a:rPr lang="en-US" dirty="0"/>
              <a:t>7. Others: Depth, hand, eye, body, head, controller tracking</a:t>
            </a:r>
          </a:p>
        </p:txBody>
      </p:sp>
      <p:grpSp>
        <p:nvGrpSpPr>
          <p:cNvPr id="7" name="Group 6">
            <a:extLst>
              <a:ext uri="{FF2B5EF4-FFF2-40B4-BE49-F238E27FC236}">
                <a16:creationId xmlns:a16="http://schemas.microsoft.com/office/drawing/2014/main" id="{7B1E920C-CF24-4B0D-ACD6-61F35149CCE7}"/>
              </a:ext>
            </a:extLst>
          </p:cNvPr>
          <p:cNvGrpSpPr/>
          <p:nvPr/>
        </p:nvGrpSpPr>
        <p:grpSpPr>
          <a:xfrm>
            <a:off x="95202" y="110946"/>
            <a:ext cx="9551910" cy="1542567"/>
            <a:chOff x="95202" y="110946"/>
            <a:chExt cx="9551910" cy="1542567"/>
          </a:xfrm>
        </p:grpSpPr>
        <p:sp>
          <p:nvSpPr>
            <p:cNvPr id="8" name="TextBox 7">
              <a:extLst>
                <a:ext uri="{FF2B5EF4-FFF2-40B4-BE49-F238E27FC236}">
                  <a16:creationId xmlns:a16="http://schemas.microsoft.com/office/drawing/2014/main" id="{3FD1CE54-172E-B9AF-0620-67A9811F952A}"/>
                </a:ext>
              </a:extLst>
            </p:cNvPr>
            <p:cNvSpPr txBox="1"/>
            <p:nvPr/>
          </p:nvSpPr>
          <p:spPr>
            <a:xfrm>
              <a:off x="95202" y="391629"/>
              <a:ext cx="9551910" cy="1261884"/>
            </a:xfrm>
            <a:prstGeom prst="rect">
              <a:avLst/>
            </a:prstGeom>
            <a:noFill/>
          </p:spPr>
          <p:txBody>
            <a:bodyPr wrap="none" rtlCol="0">
              <a:spAutoFit/>
            </a:bodyPr>
            <a:lstStyle/>
            <a:p>
              <a:r>
                <a:rPr lang="en-US" sz="2800" b="1" dirty="0">
                  <a:solidFill>
                    <a:srgbClr val="A100FF"/>
                  </a:solidFill>
                </a:rPr>
                <a:t>AR: How Does It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Two </a:t>
              </a:r>
              <a:r>
                <a:rPr kumimoji="0" lang="en-US" sz="1600" b="0" i="1" u="none" strike="noStrike" kern="1200" cap="none" spc="0" normalizeH="0" baseline="0" noProof="0">
                  <a:ln>
                    <a:noFill/>
                  </a:ln>
                  <a:solidFill>
                    <a:prstClr val="black"/>
                  </a:solidFill>
                  <a:effectLst/>
                  <a:uLnTx/>
                  <a:uFillTx/>
                  <a:latin typeface="Calibri" panose="020F0502020204030204"/>
                  <a:ea typeface="+mn-ea"/>
                  <a:cs typeface="+mn-cs"/>
                </a:rPr>
                <a:t>technologies underpin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AR: </a:t>
              </a:r>
            </a:p>
            <a:p>
              <a:pPr marL="285750" marR="0" lvl="0" indent="-1936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Tracking engine = Tracking the location + orientation of a physical object/ environment from live camera feed.</a:t>
              </a:r>
            </a:p>
            <a:p>
              <a:pPr marL="285750" marR="0" lvl="0" indent="-1936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Rendering engine = Displaying a virtual object as anchored to the physical object/ environment</a:t>
              </a:r>
              <a:endParaRPr kumimoji="0" lang="en-US" sz="1600" b="0" i="1"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4AB7D387-AB95-A001-5A0A-C1CB5A57576F}"/>
                </a:ext>
              </a:extLst>
            </p:cNvPr>
            <p:cNvGrpSpPr/>
            <p:nvPr/>
          </p:nvGrpSpPr>
          <p:grpSpPr>
            <a:xfrm>
              <a:off x="165824" y="110946"/>
              <a:ext cx="7562100" cy="324000"/>
              <a:chOff x="165824" y="85547"/>
              <a:chExt cx="5465613" cy="252013"/>
            </a:xfrm>
          </p:grpSpPr>
          <p:sp>
            <p:nvSpPr>
              <p:cNvPr id="10" name="Arrow: Pentagon 9">
                <a:extLst>
                  <a:ext uri="{FF2B5EF4-FFF2-40B4-BE49-F238E27FC236}">
                    <a16:creationId xmlns:a16="http://schemas.microsoft.com/office/drawing/2014/main" id="{25DD9B6E-50FB-0462-5C47-94A9DB739C5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11" name="Arrow: Chevron 10">
                <a:extLst>
                  <a:ext uri="{FF2B5EF4-FFF2-40B4-BE49-F238E27FC236}">
                    <a16:creationId xmlns:a16="http://schemas.microsoft.com/office/drawing/2014/main" id="{259F53DF-611E-65D7-FB39-01145F12C0C6}"/>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12" name="Arrow: Chevron 11">
                <a:extLst>
                  <a:ext uri="{FF2B5EF4-FFF2-40B4-BE49-F238E27FC236}">
                    <a16:creationId xmlns:a16="http://schemas.microsoft.com/office/drawing/2014/main" id="{037FFDF7-99CE-8CE8-B6F3-EF86E4346A83}"/>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3" name="Arrow: Chevron 12">
                <a:extLst>
                  <a:ext uri="{FF2B5EF4-FFF2-40B4-BE49-F238E27FC236}">
                    <a16:creationId xmlns:a16="http://schemas.microsoft.com/office/drawing/2014/main" id="{AD33A2EA-F733-E6C7-BAA2-D1383EEFC3E9}"/>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6" name="Arrow: Chevron 15">
                <a:extLst>
                  <a:ext uri="{FF2B5EF4-FFF2-40B4-BE49-F238E27FC236}">
                    <a16:creationId xmlns:a16="http://schemas.microsoft.com/office/drawing/2014/main" id="{A8BC7941-AF69-2AAD-F551-F58691AF67A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pic>
        <p:nvPicPr>
          <p:cNvPr id="23" name="Online Media 22" title="Microsoft HoloLens: Partner Spotlight with Black Marble">
            <a:hlinkClick r:id="" action="ppaction://media"/>
            <a:extLst>
              <a:ext uri="{FF2B5EF4-FFF2-40B4-BE49-F238E27FC236}">
                <a16:creationId xmlns:a16="http://schemas.microsoft.com/office/drawing/2014/main" id="{AB5D545D-B077-D073-2B14-A47E7157C49B}"/>
              </a:ext>
            </a:extLst>
          </p:cNvPr>
          <p:cNvPicPr>
            <a:picLocks noRot="1" noChangeAspect="1"/>
          </p:cNvPicPr>
          <p:nvPr>
            <a:videoFile r:link="rId2"/>
          </p:nvPr>
        </p:nvPicPr>
        <p:blipFill>
          <a:blip r:embed="rId12"/>
          <a:stretch>
            <a:fillRect/>
          </a:stretch>
        </p:blipFill>
        <p:spPr>
          <a:xfrm>
            <a:off x="7840093" y="4342344"/>
            <a:ext cx="4065239" cy="2296860"/>
          </a:xfrm>
          <a:prstGeom prst="rect">
            <a:avLst/>
          </a:prstGeom>
        </p:spPr>
      </p:pic>
      <p:pic>
        <p:nvPicPr>
          <p:cNvPr id="19" name="Online Media 18" title="Microsoft HoloLens 2: Partner Spotlight with VisualLive and NOX Innovations">
            <a:hlinkClick r:id="" action="ppaction://media"/>
            <a:extLst>
              <a:ext uri="{FF2B5EF4-FFF2-40B4-BE49-F238E27FC236}">
                <a16:creationId xmlns:a16="http://schemas.microsoft.com/office/drawing/2014/main" id="{835B7242-BEA9-DAA0-35B0-F37C592295F1}"/>
              </a:ext>
            </a:extLst>
          </p:cNvPr>
          <p:cNvPicPr>
            <a:picLocks noRot="1" noChangeAspect="1"/>
          </p:cNvPicPr>
          <p:nvPr>
            <a:videoFile r:link="rId3"/>
          </p:nvPr>
        </p:nvPicPr>
        <p:blipFill>
          <a:blip r:embed="rId13"/>
          <a:stretch>
            <a:fillRect/>
          </a:stretch>
        </p:blipFill>
        <p:spPr>
          <a:xfrm>
            <a:off x="746375" y="4350887"/>
            <a:ext cx="4050119" cy="2288317"/>
          </a:xfrm>
          <a:prstGeom prst="rect">
            <a:avLst/>
          </a:prstGeom>
        </p:spPr>
      </p:pic>
    </p:spTree>
    <p:extLst>
      <p:ext uri="{BB962C8B-B14F-4D97-AF65-F5344CB8AC3E}">
        <p14:creationId xmlns:p14="http://schemas.microsoft.com/office/powerpoint/2010/main" val="191923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3" fill="hold" display="0">
                  <p:stCondLst>
                    <p:cond delay="indefinite"/>
                  </p:stCondLst>
                </p:cTn>
                <p:tgtEl>
                  <p:spTgt spid="32"/>
                </p:tgtEl>
              </p:cMediaNode>
            </p:video>
            <p:video>
              <p:cMediaNode vol="80000">
                <p:cTn id="54" fill="hold" display="0">
                  <p:stCondLst>
                    <p:cond delay="indefinite"/>
                  </p:stCondLst>
                </p:cTn>
                <p:tgtEl>
                  <p:spTgt spid="23"/>
                </p:tgtEl>
              </p:cMediaNode>
            </p:video>
            <p:video>
              <p:cMediaNode vol="80000">
                <p:cTn id="55" fill="hold" display="0">
                  <p:stCondLst>
                    <p:cond delay="indefinite"/>
                  </p:stCondLst>
                </p:cTn>
                <p:tgtEl>
                  <p:spTgt spid="19"/>
                </p:tgtEl>
              </p:cMediaNode>
            </p:video>
          </p:childTnLst>
        </p:cTn>
      </p:par>
    </p:tnLst>
    <p:bldLst>
      <p:bldP spid="29" grpId="0"/>
      <p:bldP spid="30" grpId="0"/>
      <p:bldP spid="35" grpId="0"/>
      <p:bldP spid="36" grpId="0"/>
      <p:bldP spid="37" grpId="0"/>
      <p:bldP spid="38" grpId="0"/>
      <p:bldP spid="2" grpId="0" animBg="1"/>
      <p:bldP spid="4" grpId="0" animBg="1"/>
      <p:bldP spid="14" grpId="0" animBg="1"/>
      <p:bldP spid="18" grpId="0" animBg="1"/>
      <p:bldP spid="21" grpId="0" animBg="1"/>
      <p:bldP spid="5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228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t>&gt; Native AR apps: Downloaded to and installed on user device.</a:t>
                  </a:r>
                </a:p>
                <a:p>
                  <a:r>
                    <a:rPr lang="en-US" sz="1400" dirty="0"/>
                    <a:t>&gt; WebAR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Colleagues collaborate remotely via video call </a:t>
                </a:r>
              </a:p>
              <a:p>
                <a:pPr algn="ctr"/>
                <a:r>
                  <a:rPr lang="en-US" sz="1400" i="1" dirty="0"/>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770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228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solidFill>
                        <a:schemeClr val="bg1"/>
                      </a:solidFill>
                    </a:rPr>
                    <a:t>&gt; Native AR apps: Downloaded to and installed on user device.</a:t>
                  </a:r>
                </a:p>
                <a:p>
                  <a:r>
                    <a:rPr lang="en-US" sz="1400" dirty="0">
                      <a:solidFill>
                        <a:schemeClr val="bg1"/>
                      </a:solidFill>
                    </a:rPr>
                    <a:t>&gt; WebAR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solidFill>
                      <a:schemeClr val="bg1"/>
                    </a:solidFill>
                  </a:rPr>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solidFill>
                      <a:schemeClr val="bg1"/>
                    </a:solidFill>
                  </a:rPr>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Colleagues collaborate remotely via video call </a:t>
                </a:r>
              </a:p>
              <a:p>
                <a:pPr algn="ctr"/>
                <a:r>
                  <a:rPr lang="en-US" sz="1400" i="1" dirty="0"/>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254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709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t>&gt; Native AR apps: Downloaded to and installed on user device.</a:t>
                  </a:r>
                </a:p>
                <a:p>
                  <a:r>
                    <a:rPr lang="en-US" sz="1400" dirty="0"/>
                    <a:t>&gt; WebAR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solidFill>
                      <a:schemeClr val="bg1"/>
                    </a:solidFill>
                  </a:rPr>
                  <a:t>Colleagues collaborate remotely via video call </a:t>
                </a:r>
              </a:p>
              <a:p>
                <a:pPr algn="ctr"/>
                <a:r>
                  <a:rPr lang="en-US" sz="1400" i="1" dirty="0">
                    <a:solidFill>
                      <a:schemeClr val="bg1"/>
                    </a:solidFill>
                  </a:rPr>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solidFill>
                      <a:schemeClr val="bg1"/>
                    </a:solidFill>
                  </a:rPr>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160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5"/>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6"/>
            <a:srcRect/>
            <a:stretch>
              <a:fillRect/>
            </a:stretch>
          </p:blipFill>
          <p:spPr>
            <a:xfrm>
              <a:off x="9639870" y="6543263"/>
              <a:ext cx="1674124" cy="223786"/>
            </a:xfrm>
            <a:prstGeom prst="rect">
              <a:avLst/>
            </a:prstGeom>
            <a:ln/>
          </p:spPr>
        </p:pic>
      </p:gr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5361211" cy="523220"/>
            </a:xfrm>
            <a:prstGeom prst="rect">
              <a:avLst/>
            </a:prstGeom>
            <a:noFill/>
          </p:spPr>
          <p:txBody>
            <a:bodyPr wrap="none" rtlCol="0">
              <a:spAutoFit/>
            </a:bodyPr>
            <a:lstStyle/>
            <a:p>
              <a:r>
                <a:rPr lang="en-US" sz="2800" b="1" dirty="0">
                  <a:solidFill>
                    <a:srgbClr val="A100FF"/>
                  </a:solidFill>
                </a:rPr>
                <a:t>WebAR Prototype: Show Don’t Tell</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19" name="Group 18">
            <a:extLst>
              <a:ext uri="{FF2B5EF4-FFF2-40B4-BE49-F238E27FC236}">
                <a16:creationId xmlns:a16="http://schemas.microsoft.com/office/drawing/2014/main" id="{E71C58C8-651A-6A24-B320-633CBBDE6978}"/>
              </a:ext>
            </a:extLst>
          </p:cNvPr>
          <p:cNvGrpSpPr/>
          <p:nvPr/>
        </p:nvGrpSpPr>
        <p:grpSpPr>
          <a:xfrm>
            <a:off x="814984" y="1367000"/>
            <a:ext cx="5148872" cy="4919535"/>
            <a:chOff x="188684" y="1367000"/>
            <a:chExt cx="5148872" cy="4919535"/>
          </a:xfrm>
        </p:grpSpPr>
        <p:pic>
          <p:nvPicPr>
            <p:cNvPr id="1026" name="Picture 2" descr="No description available.">
              <a:extLst>
                <a:ext uri="{FF2B5EF4-FFF2-40B4-BE49-F238E27FC236}">
                  <a16:creationId xmlns:a16="http://schemas.microsoft.com/office/drawing/2014/main" id="{B428F333-AE6D-EE34-33AC-08BAE18A38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7904" y="1367000"/>
              <a:ext cx="3689652" cy="49195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B3A7330-CA9C-C2B7-E487-F07012D786A3}"/>
                </a:ext>
              </a:extLst>
            </p:cNvPr>
            <p:cNvSpPr txBox="1"/>
            <p:nvPr/>
          </p:nvSpPr>
          <p:spPr>
            <a:xfrm>
              <a:off x="188684" y="5380826"/>
              <a:ext cx="1240066" cy="646331"/>
            </a:xfrm>
            <a:prstGeom prst="rect">
              <a:avLst/>
            </a:prstGeom>
            <a:noFill/>
          </p:spPr>
          <p:txBody>
            <a:bodyPr wrap="square" rtlCol="0">
              <a:spAutoFit/>
            </a:bodyPr>
            <a:lstStyle/>
            <a:p>
              <a:r>
                <a:rPr lang="en-US" sz="1200" b="1" i="1" dirty="0"/>
                <a:t>Microcontroller connected to sensor</a:t>
              </a:r>
            </a:p>
          </p:txBody>
        </p:sp>
        <p:cxnSp>
          <p:nvCxnSpPr>
            <p:cNvPr id="4" name="Straight Arrow Connector 3">
              <a:extLst>
                <a:ext uri="{FF2B5EF4-FFF2-40B4-BE49-F238E27FC236}">
                  <a16:creationId xmlns:a16="http://schemas.microsoft.com/office/drawing/2014/main" id="{1D6A2D5C-F8C1-557C-5A86-3601E28D3199}"/>
                </a:ext>
              </a:extLst>
            </p:cNvPr>
            <p:cNvCxnSpPr>
              <a:cxnSpLocks/>
              <a:stCxn id="2" idx="3"/>
            </p:cNvCxnSpPr>
            <p:nvPr/>
          </p:nvCxnSpPr>
          <p:spPr>
            <a:xfrm>
              <a:off x="1428750" y="5703992"/>
              <a:ext cx="133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6C2E7A0-3C40-2905-CE8E-BA903E9AB659}"/>
                </a:ext>
              </a:extLst>
            </p:cNvPr>
            <p:cNvSpPr txBox="1"/>
            <p:nvPr/>
          </p:nvSpPr>
          <p:spPr>
            <a:xfrm>
              <a:off x="188684" y="2207096"/>
              <a:ext cx="1329196" cy="276999"/>
            </a:xfrm>
            <a:prstGeom prst="rect">
              <a:avLst/>
            </a:prstGeom>
            <a:noFill/>
          </p:spPr>
          <p:txBody>
            <a:bodyPr wrap="square" rtlCol="0">
              <a:spAutoFit/>
            </a:bodyPr>
            <a:lstStyle/>
            <a:p>
              <a:r>
                <a:rPr lang="en-US" sz="1200" b="1" i="1" dirty="0"/>
                <a:t>Image marker</a:t>
              </a:r>
            </a:p>
          </p:txBody>
        </p:sp>
        <p:cxnSp>
          <p:nvCxnSpPr>
            <p:cNvPr id="10" name="Straight Arrow Connector 9">
              <a:extLst>
                <a:ext uri="{FF2B5EF4-FFF2-40B4-BE49-F238E27FC236}">
                  <a16:creationId xmlns:a16="http://schemas.microsoft.com/office/drawing/2014/main" id="{CCF6004D-6989-DFFF-AAB2-8490842C41C6}"/>
                </a:ext>
              </a:extLst>
            </p:cNvPr>
            <p:cNvCxnSpPr>
              <a:cxnSpLocks/>
            </p:cNvCxnSpPr>
            <p:nvPr/>
          </p:nvCxnSpPr>
          <p:spPr>
            <a:xfrm flipV="1">
              <a:off x="1437870" y="2345595"/>
              <a:ext cx="165600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61514D-99D6-B337-C361-94C12D9BBA89}"/>
                </a:ext>
              </a:extLst>
            </p:cNvPr>
            <p:cNvSpPr txBox="1"/>
            <p:nvPr/>
          </p:nvSpPr>
          <p:spPr>
            <a:xfrm>
              <a:off x="188684" y="4293231"/>
              <a:ext cx="1240066" cy="461665"/>
            </a:xfrm>
            <a:prstGeom prst="rect">
              <a:avLst/>
            </a:prstGeom>
            <a:noFill/>
          </p:spPr>
          <p:txBody>
            <a:bodyPr wrap="square" rtlCol="0">
              <a:spAutoFit/>
            </a:bodyPr>
            <a:lstStyle/>
            <a:p>
              <a:r>
                <a:rPr lang="en-US" sz="1200" b="1" i="1" dirty="0"/>
                <a:t>Soil moisture sensor</a:t>
              </a:r>
            </a:p>
          </p:txBody>
        </p:sp>
        <p:cxnSp>
          <p:nvCxnSpPr>
            <p:cNvPr id="13" name="Straight Arrow Connector 12">
              <a:extLst>
                <a:ext uri="{FF2B5EF4-FFF2-40B4-BE49-F238E27FC236}">
                  <a16:creationId xmlns:a16="http://schemas.microsoft.com/office/drawing/2014/main" id="{55677AD1-8F48-6799-766A-2D13EED352B0}"/>
                </a:ext>
              </a:extLst>
            </p:cNvPr>
            <p:cNvCxnSpPr>
              <a:cxnSpLocks/>
              <a:stCxn id="12" idx="3"/>
            </p:cNvCxnSpPr>
            <p:nvPr/>
          </p:nvCxnSpPr>
          <p:spPr>
            <a:xfrm>
              <a:off x="1428750" y="4524064"/>
              <a:ext cx="1764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webar-prototype-demo">
            <a:hlinkClick r:id="" action="ppaction://media"/>
            <a:extLst>
              <a:ext uri="{FF2B5EF4-FFF2-40B4-BE49-F238E27FC236}">
                <a16:creationId xmlns:a16="http://schemas.microsoft.com/office/drawing/2014/main" id="{01F00A4F-0C98-C371-7CD6-0A40DE7CBD7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366282" y="738071"/>
            <a:ext cx="2649172" cy="5727940"/>
          </a:xfrm>
          <a:prstGeom prst="rect">
            <a:avLst/>
          </a:prstGeom>
        </p:spPr>
      </p:pic>
      <p:sp>
        <p:nvSpPr>
          <p:cNvPr id="5" name="TextBox 4">
            <a:extLst>
              <a:ext uri="{FF2B5EF4-FFF2-40B4-BE49-F238E27FC236}">
                <a16:creationId xmlns:a16="http://schemas.microsoft.com/office/drawing/2014/main" id="{9D6517FC-4C3C-84E8-E784-DDC286C6347E}"/>
              </a:ext>
            </a:extLst>
          </p:cNvPr>
          <p:cNvSpPr txBox="1"/>
          <p:nvPr/>
        </p:nvSpPr>
        <p:spPr>
          <a:xfrm>
            <a:off x="370321" y="6384245"/>
            <a:ext cx="5133457" cy="369332"/>
          </a:xfrm>
          <a:prstGeom prst="rect">
            <a:avLst/>
          </a:prstGeom>
          <a:noFill/>
        </p:spPr>
        <p:txBody>
          <a:bodyPr wrap="none" rtlCol="0">
            <a:spAutoFit/>
          </a:bodyPr>
          <a:lstStyle/>
          <a:p>
            <a:r>
              <a:rPr lang="en-US" dirty="0"/>
              <a:t>Repo: </a:t>
            </a:r>
            <a:r>
              <a:rPr lang="en-US" dirty="0">
                <a:hlinkClick r:id="rId9"/>
              </a:rPr>
              <a:t>https://dev.azure.com/liquidstudio-nl/WebAR</a:t>
            </a:r>
            <a:r>
              <a:rPr lang="en-US" dirty="0"/>
              <a:t> </a:t>
            </a:r>
          </a:p>
        </p:txBody>
      </p:sp>
    </p:spTree>
    <p:extLst>
      <p:ext uri="{BB962C8B-B14F-4D97-AF65-F5344CB8AC3E}">
        <p14:creationId xmlns:p14="http://schemas.microsoft.com/office/powerpoint/2010/main" val="342869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7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7" name="Group 1096">
            <a:extLst>
              <a:ext uri="{FF2B5EF4-FFF2-40B4-BE49-F238E27FC236}">
                <a16:creationId xmlns:a16="http://schemas.microsoft.com/office/drawing/2014/main" id="{6A22AABF-5AAF-0272-59C3-C49FAD90C363}"/>
              </a:ext>
            </a:extLst>
          </p:cNvPr>
          <p:cNvGrpSpPr/>
          <p:nvPr/>
        </p:nvGrpSpPr>
        <p:grpSpPr>
          <a:xfrm>
            <a:off x="9113102" y="1569051"/>
            <a:ext cx="1511775" cy="1873264"/>
            <a:chOff x="9113102" y="1569051"/>
            <a:chExt cx="1511775" cy="1873264"/>
          </a:xfrm>
        </p:grpSpPr>
        <p:cxnSp>
          <p:nvCxnSpPr>
            <p:cNvPr id="33" name="Connector: Elbow 32">
              <a:extLst>
                <a:ext uri="{FF2B5EF4-FFF2-40B4-BE49-F238E27FC236}">
                  <a16:creationId xmlns:a16="http://schemas.microsoft.com/office/drawing/2014/main" id="{EC0F0D89-3025-B7D5-7C6D-E5B639429E9D}"/>
                </a:ext>
              </a:extLst>
            </p:cNvPr>
            <p:cNvCxnSpPr>
              <a:cxnSpLocks/>
            </p:cNvCxnSpPr>
            <p:nvPr/>
          </p:nvCxnSpPr>
          <p:spPr>
            <a:xfrm>
              <a:off x="9113102" y="1569051"/>
              <a:ext cx="1511775" cy="1873264"/>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3F26E6B-DA7B-B207-EBD9-D9D200018215}"/>
                </a:ext>
              </a:extLst>
            </p:cNvPr>
            <p:cNvSpPr txBox="1"/>
            <p:nvPr/>
          </p:nvSpPr>
          <p:spPr>
            <a:xfrm>
              <a:off x="9186379" y="1573888"/>
              <a:ext cx="1294184" cy="261610"/>
            </a:xfrm>
            <a:prstGeom prst="rect">
              <a:avLst/>
            </a:prstGeom>
            <a:noFill/>
          </p:spPr>
          <p:txBody>
            <a:bodyPr wrap="square" rtlCol="0">
              <a:spAutoFit/>
            </a:bodyPr>
            <a:lstStyle/>
            <a:p>
              <a:r>
                <a:rPr lang="en-US" sz="1100" dirty="0"/>
                <a:t>Writes sensor data</a:t>
              </a:r>
            </a:p>
          </p:txBody>
        </p:sp>
      </p:grpSp>
      <p:grpSp>
        <p:nvGrpSpPr>
          <p:cNvPr id="1064" name="Group 1063">
            <a:extLst>
              <a:ext uri="{FF2B5EF4-FFF2-40B4-BE49-F238E27FC236}">
                <a16:creationId xmlns:a16="http://schemas.microsoft.com/office/drawing/2014/main" id="{C42A4B1E-AC6F-6484-AFE5-33F4B76628DB}"/>
              </a:ext>
            </a:extLst>
          </p:cNvPr>
          <p:cNvGrpSpPr/>
          <p:nvPr/>
        </p:nvGrpSpPr>
        <p:grpSpPr>
          <a:xfrm>
            <a:off x="750460" y="2717587"/>
            <a:ext cx="2695390" cy="1511136"/>
            <a:chOff x="750460" y="2717587"/>
            <a:chExt cx="2695390" cy="1511136"/>
          </a:xfrm>
        </p:grpSpPr>
        <p:sp>
          <p:nvSpPr>
            <p:cNvPr id="1029" name="TextBox 1028">
              <a:extLst>
                <a:ext uri="{FF2B5EF4-FFF2-40B4-BE49-F238E27FC236}">
                  <a16:creationId xmlns:a16="http://schemas.microsoft.com/office/drawing/2014/main" id="{65BEC863-6B55-B13B-B5B7-F7A2203E8CEC}"/>
                </a:ext>
              </a:extLst>
            </p:cNvPr>
            <p:cNvSpPr txBox="1"/>
            <p:nvPr/>
          </p:nvSpPr>
          <p:spPr>
            <a:xfrm>
              <a:off x="1519671" y="2721290"/>
              <a:ext cx="1846777" cy="600164"/>
            </a:xfrm>
            <a:prstGeom prst="rect">
              <a:avLst/>
            </a:prstGeom>
            <a:noFill/>
          </p:spPr>
          <p:txBody>
            <a:bodyPr wrap="square" rtlCol="0">
              <a:spAutoFit/>
            </a:bodyPr>
            <a:lstStyle/>
            <a:p>
              <a:r>
                <a:rPr lang="en-US" sz="1100" dirty="0"/>
                <a:t>Browser hits CloudFront’s endpoint. CloudFront returns static assets via HTTPS</a:t>
              </a:r>
            </a:p>
          </p:txBody>
        </p:sp>
        <p:cxnSp>
          <p:nvCxnSpPr>
            <p:cNvPr id="1140" name="Connector: Elbow 1139">
              <a:extLst>
                <a:ext uri="{FF2B5EF4-FFF2-40B4-BE49-F238E27FC236}">
                  <a16:creationId xmlns:a16="http://schemas.microsoft.com/office/drawing/2014/main" id="{610782D7-B553-5ED7-FC99-6F6EBE615736}"/>
                </a:ext>
              </a:extLst>
            </p:cNvPr>
            <p:cNvCxnSpPr>
              <a:cxnSpLocks/>
              <a:stCxn id="1036" idx="0"/>
              <a:endCxn id="24" idx="1"/>
            </p:cNvCxnSpPr>
            <p:nvPr/>
          </p:nvCxnSpPr>
          <p:spPr>
            <a:xfrm rot="5400000" flipH="1" flipV="1">
              <a:off x="1961456" y="1984261"/>
              <a:ext cx="751068" cy="2217720"/>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67" name="Group 1066">
              <a:extLst>
                <a:ext uri="{FF2B5EF4-FFF2-40B4-BE49-F238E27FC236}">
                  <a16:creationId xmlns:a16="http://schemas.microsoft.com/office/drawing/2014/main" id="{1F82F498-7C0B-57D7-7C2E-581885F7C914}"/>
                </a:ext>
              </a:extLst>
            </p:cNvPr>
            <p:cNvGrpSpPr/>
            <p:nvPr/>
          </p:nvGrpSpPr>
          <p:grpSpPr>
            <a:xfrm>
              <a:off x="750460" y="3468655"/>
              <a:ext cx="1178571" cy="760068"/>
              <a:chOff x="1293950" y="3697255"/>
              <a:chExt cx="1178571" cy="760068"/>
            </a:xfrm>
          </p:grpSpPr>
          <p:pic>
            <p:nvPicPr>
              <p:cNvPr id="1036" name="Picture 12" descr="Browser - Free seo and web icons">
                <a:extLst>
                  <a:ext uri="{FF2B5EF4-FFF2-40B4-BE49-F238E27FC236}">
                    <a16:creationId xmlns:a16="http://schemas.microsoft.com/office/drawing/2014/main" id="{AEE140B3-F575-8686-1723-DCDD40EFE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620" y="3697255"/>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A52369A-4021-C621-7099-887F6A3376A9}"/>
                  </a:ext>
                </a:extLst>
              </p:cNvPr>
              <p:cNvSpPr txBox="1"/>
              <p:nvPr/>
            </p:nvSpPr>
            <p:spPr>
              <a:xfrm>
                <a:off x="1293950" y="4211102"/>
                <a:ext cx="1178571" cy="246221"/>
              </a:xfrm>
              <a:prstGeom prst="rect">
                <a:avLst/>
              </a:prstGeom>
              <a:noFill/>
            </p:spPr>
            <p:txBody>
              <a:bodyPr wrap="square" rtlCol="0">
                <a:spAutoFit/>
              </a:bodyPr>
              <a:lstStyle/>
              <a:p>
                <a:r>
                  <a:rPr lang="en-US" sz="1000" b="1" dirty="0">
                    <a:solidFill>
                      <a:srgbClr val="A100FF"/>
                    </a:solidFill>
                  </a:rPr>
                  <a:t>User’s browser</a:t>
                </a:r>
              </a:p>
            </p:txBody>
          </p:sp>
        </p:grpSp>
      </p:grpSp>
      <p:grpSp>
        <p:nvGrpSpPr>
          <p:cNvPr id="1095" name="Group 1094">
            <a:extLst>
              <a:ext uri="{FF2B5EF4-FFF2-40B4-BE49-F238E27FC236}">
                <a16:creationId xmlns:a16="http://schemas.microsoft.com/office/drawing/2014/main" id="{AE70A28A-CE5F-14FB-E733-0BBD7762FDF0}"/>
              </a:ext>
            </a:extLst>
          </p:cNvPr>
          <p:cNvGrpSpPr/>
          <p:nvPr/>
        </p:nvGrpSpPr>
        <p:grpSpPr>
          <a:xfrm>
            <a:off x="4295771" y="1229298"/>
            <a:ext cx="5290526" cy="1010671"/>
            <a:chOff x="4295771" y="1229298"/>
            <a:chExt cx="5290526" cy="1010671"/>
          </a:xfrm>
        </p:grpSpPr>
        <p:cxnSp>
          <p:nvCxnSpPr>
            <p:cNvPr id="29" name="Straight Arrow Connector 28">
              <a:extLst>
                <a:ext uri="{FF2B5EF4-FFF2-40B4-BE49-F238E27FC236}">
                  <a16:creationId xmlns:a16="http://schemas.microsoft.com/office/drawing/2014/main" id="{9EB2C4EB-A811-3504-B43E-2D0140ECC46F}"/>
                </a:ext>
              </a:extLst>
            </p:cNvPr>
            <p:cNvCxnSpPr>
              <a:cxnSpLocks/>
            </p:cNvCxnSpPr>
            <p:nvPr/>
          </p:nvCxnSpPr>
          <p:spPr>
            <a:xfrm>
              <a:off x="4295771" y="1566937"/>
              <a:ext cx="4135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C3FAE23-2B68-2EEF-F2A2-901D20E6C7D0}"/>
                </a:ext>
              </a:extLst>
            </p:cNvPr>
            <p:cNvSpPr txBox="1"/>
            <p:nvPr/>
          </p:nvSpPr>
          <p:spPr>
            <a:xfrm>
              <a:off x="4366908" y="1544990"/>
              <a:ext cx="2009635" cy="600164"/>
            </a:xfrm>
            <a:prstGeom prst="rect">
              <a:avLst/>
            </a:prstGeom>
            <a:noFill/>
          </p:spPr>
          <p:txBody>
            <a:bodyPr wrap="square" rtlCol="0">
              <a:spAutoFit/>
            </a:bodyPr>
            <a:lstStyle/>
            <a:p>
              <a:r>
                <a:rPr lang="en-US" sz="1100" dirty="0"/>
                <a:t>Uses sensor’s device certificate to authenticate + publish to AWS IoT’s MQTTS broker</a:t>
              </a:r>
            </a:p>
          </p:txBody>
        </p:sp>
        <p:grpSp>
          <p:nvGrpSpPr>
            <p:cNvPr id="1084" name="Group 1083">
              <a:extLst>
                <a:ext uri="{FF2B5EF4-FFF2-40B4-BE49-F238E27FC236}">
                  <a16:creationId xmlns:a16="http://schemas.microsoft.com/office/drawing/2014/main" id="{EA45BD3B-F3A5-FB79-7AD8-17DF6B388DD3}"/>
                </a:ext>
              </a:extLst>
            </p:cNvPr>
            <p:cNvGrpSpPr/>
            <p:nvPr/>
          </p:nvGrpSpPr>
          <p:grpSpPr>
            <a:xfrm>
              <a:off x="8037725" y="1229298"/>
              <a:ext cx="1548572" cy="1010671"/>
              <a:chOff x="6401377" y="776848"/>
              <a:chExt cx="1548572" cy="1010671"/>
            </a:xfrm>
          </p:grpSpPr>
          <p:pic>
            <p:nvPicPr>
              <p:cNvPr id="1034" name="Picture 10" descr="AWS IoT 1-Click - Apps on Google Play">
                <a:extLst>
                  <a:ext uri="{FF2B5EF4-FFF2-40B4-BE49-F238E27FC236}">
                    <a16:creationId xmlns:a16="http://schemas.microsoft.com/office/drawing/2014/main" id="{579E0BB4-9208-BF63-619B-9D3ADA98D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2374" y="776848"/>
                <a:ext cx="675277" cy="67527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81F38E2-308F-49E9-D79C-E5AF95BC86C7}"/>
                  </a:ext>
                </a:extLst>
              </p:cNvPr>
              <p:cNvSpPr txBox="1"/>
              <p:nvPr/>
            </p:nvSpPr>
            <p:spPr>
              <a:xfrm>
                <a:off x="6401377" y="1387409"/>
                <a:ext cx="1548572" cy="400110"/>
              </a:xfrm>
              <a:prstGeom prst="rect">
                <a:avLst/>
              </a:prstGeom>
              <a:noFill/>
            </p:spPr>
            <p:txBody>
              <a:bodyPr wrap="square" rtlCol="0">
                <a:spAutoFit/>
              </a:bodyPr>
              <a:lstStyle/>
              <a:p>
                <a:pPr algn="ctr"/>
                <a:r>
                  <a:rPr lang="en-US" sz="1000" b="1" dirty="0">
                    <a:solidFill>
                      <a:srgbClr val="A100FF"/>
                    </a:solidFill>
                  </a:rPr>
                  <a:t>Sensor mgmt </a:t>
                </a:r>
              </a:p>
              <a:p>
                <a:pPr algn="ctr"/>
                <a:r>
                  <a:rPr lang="en-US" sz="1000" b="1" dirty="0">
                    <a:solidFill>
                      <a:srgbClr val="A100FF"/>
                    </a:solidFill>
                  </a:rPr>
                  <a:t>&amp; sensor data ingestion</a:t>
                </a:r>
              </a:p>
            </p:txBody>
          </p:sp>
        </p:grpSp>
      </p:grpSp>
      <p:grpSp>
        <p:nvGrpSpPr>
          <p:cNvPr id="1060" name="Group 1059">
            <a:extLst>
              <a:ext uri="{FF2B5EF4-FFF2-40B4-BE49-F238E27FC236}">
                <a16:creationId xmlns:a16="http://schemas.microsoft.com/office/drawing/2014/main" id="{9109225C-ABA0-36B5-224B-020A56071E1F}"/>
              </a:ext>
            </a:extLst>
          </p:cNvPr>
          <p:cNvGrpSpPr/>
          <p:nvPr/>
        </p:nvGrpSpPr>
        <p:grpSpPr>
          <a:xfrm>
            <a:off x="1654542" y="4539957"/>
            <a:ext cx="1386138" cy="874229"/>
            <a:chOff x="1654542" y="4539957"/>
            <a:chExt cx="1386138" cy="874229"/>
          </a:xfrm>
        </p:grpSpPr>
        <p:cxnSp>
          <p:nvCxnSpPr>
            <p:cNvPr id="56" name="Straight Arrow Connector 55">
              <a:extLst>
                <a:ext uri="{FF2B5EF4-FFF2-40B4-BE49-F238E27FC236}">
                  <a16:creationId xmlns:a16="http://schemas.microsoft.com/office/drawing/2014/main" id="{DB6E83D1-1041-F8D1-899D-203EFFFCEB83}"/>
                </a:ext>
              </a:extLst>
            </p:cNvPr>
            <p:cNvCxnSpPr>
              <a:cxnSpLocks/>
            </p:cNvCxnSpPr>
            <p:nvPr/>
          </p:nvCxnSpPr>
          <p:spPr>
            <a:xfrm flipV="1">
              <a:off x="1654542" y="4868303"/>
              <a:ext cx="432000" cy="15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096" name="Group 1095">
              <a:extLst>
                <a:ext uri="{FF2B5EF4-FFF2-40B4-BE49-F238E27FC236}">
                  <a16:creationId xmlns:a16="http://schemas.microsoft.com/office/drawing/2014/main" id="{A3BE1F31-484F-70C3-AA77-15DFBE668B67}"/>
                </a:ext>
              </a:extLst>
            </p:cNvPr>
            <p:cNvGrpSpPr/>
            <p:nvPr/>
          </p:nvGrpSpPr>
          <p:grpSpPr>
            <a:xfrm>
              <a:off x="1899082" y="4539957"/>
              <a:ext cx="1141598" cy="874229"/>
              <a:chOff x="1000912" y="4403737"/>
              <a:chExt cx="1141598" cy="874229"/>
            </a:xfrm>
          </p:grpSpPr>
          <p:pic>
            <p:nvPicPr>
              <p:cNvPr id="8" name="Picture 2" descr="Azure DevOps - Actendo">
                <a:extLst>
                  <a:ext uri="{FF2B5EF4-FFF2-40B4-BE49-F238E27FC236}">
                    <a16:creationId xmlns:a16="http://schemas.microsoft.com/office/drawing/2014/main" id="{714DFADC-887B-DCF1-5F7D-A689BF5DDC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49" t="1141" r="10759" b="270"/>
              <a:stretch/>
            </p:blipFill>
            <p:spPr bwMode="auto">
              <a:xfrm>
                <a:off x="1191404" y="4403737"/>
                <a:ext cx="828000" cy="656692"/>
              </a:xfrm>
              <a:prstGeom prst="rect">
                <a:avLst/>
              </a:prstGeom>
              <a:noFill/>
              <a:extLst>
                <a:ext uri="{909E8E84-426E-40DD-AFC4-6F175D3DCCD1}">
                  <a14:hiddenFill xmlns:a14="http://schemas.microsoft.com/office/drawing/2010/main">
                    <a:solidFill>
                      <a:srgbClr val="FFFFFF"/>
                    </a:solidFill>
                  </a14:hiddenFill>
                </a:ext>
              </a:extLst>
            </p:spPr>
          </p:pic>
          <p:sp>
            <p:nvSpPr>
              <p:cNvPr id="1121" name="TextBox 1120">
                <a:extLst>
                  <a:ext uri="{FF2B5EF4-FFF2-40B4-BE49-F238E27FC236}">
                    <a16:creationId xmlns:a16="http://schemas.microsoft.com/office/drawing/2014/main" id="{8661F4DB-CBCD-5507-90AE-D4C1011EC53C}"/>
                  </a:ext>
                </a:extLst>
              </p:cNvPr>
              <p:cNvSpPr txBox="1"/>
              <p:nvPr/>
            </p:nvSpPr>
            <p:spPr>
              <a:xfrm>
                <a:off x="1000912" y="5031745"/>
                <a:ext cx="1141598" cy="246221"/>
              </a:xfrm>
              <a:prstGeom prst="rect">
                <a:avLst/>
              </a:prstGeom>
              <a:noFill/>
            </p:spPr>
            <p:txBody>
              <a:bodyPr wrap="square" rtlCol="0">
                <a:spAutoFit/>
              </a:bodyPr>
              <a:lstStyle/>
              <a:p>
                <a:pPr algn="ctr"/>
                <a:r>
                  <a:rPr lang="en-US" sz="1000" b="1" dirty="0">
                    <a:solidFill>
                      <a:srgbClr val="A100FF"/>
                    </a:solidFill>
                  </a:rPr>
                  <a:t>CI/ CD</a:t>
                </a:r>
              </a:p>
            </p:txBody>
          </p:sp>
        </p:grpSp>
      </p:grpSp>
      <p:sp>
        <p:nvSpPr>
          <p:cNvPr id="1053" name="TextBox 1052">
            <a:extLst>
              <a:ext uri="{FF2B5EF4-FFF2-40B4-BE49-F238E27FC236}">
                <a16:creationId xmlns:a16="http://schemas.microsoft.com/office/drawing/2014/main" id="{5B139088-B304-6342-E793-01658AD58906}"/>
              </a:ext>
            </a:extLst>
          </p:cNvPr>
          <p:cNvSpPr txBox="1"/>
          <p:nvPr/>
        </p:nvSpPr>
        <p:spPr>
          <a:xfrm>
            <a:off x="4380781" y="2726941"/>
            <a:ext cx="2092759" cy="600164"/>
          </a:xfrm>
          <a:prstGeom prst="rect">
            <a:avLst/>
          </a:prstGeom>
          <a:noFill/>
        </p:spPr>
        <p:txBody>
          <a:bodyPr wrap="square" rtlCol="0">
            <a:spAutoFit/>
          </a:bodyPr>
          <a:lstStyle/>
          <a:p>
            <a:r>
              <a:rPr lang="en-US" sz="1100" dirty="0"/>
              <a:t>Queries front-end assets (HTML, CSS, JS, media) and cache them at edge nodes</a:t>
            </a:r>
          </a:p>
        </p:txBody>
      </p:sp>
      <p:grpSp>
        <p:nvGrpSpPr>
          <p:cNvPr id="1079" name="Group 1078">
            <a:extLst>
              <a:ext uri="{FF2B5EF4-FFF2-40B4-BE49-F238E27FC236}">
                <a16:creationId xmlns:a16="http://schemas.microsoft.com/office/drawing/2014/main" id="{3E294D14-C364-29BB-790A-15AF41E4A3D2}"/>
              </a:ext>
            </a:extLst>
          </p:cNvPr>
          <p:cNvGrpSpPr/>
          <p:nvPr/>
        </p:nvGrpSpPr>
        <p:grpSpPr>
          <a:xfrm>
            <a:off x="1498130" y="3735612"/>
            <a:ext cx="9168791" cy="2714207"/>
            <a:chOff x="1498130" y="3735612"/>
            <a:chExt cx="9168791" cy="2714207"/>
          </a:xfrm>
        </p:grpSpPr>
        <p:grpSp>
          <p:nvGrpSpPr>
            <p:cNvPr id="1078" name="Group 1077">
              <a:extLst>
                <a:ext uri="{FF2B5EF4-FFF2-40B4-BE49-F238E27FC236}">
                  <a16:creationId xmlns:a16="http://schemas.microsoft.com/office/drawing/2014/main" id="{76345EC9-9BD7-08DC-7EC4-25E4D68F64D7}"/>
                </a:ext>
              </a:extLst>
            </p:cNvPr>
            <p:cNvGrpSpPr/>
            <p:nvPr/>
          </p:nvGrpSpPr>
          <p:grpSpPr>
            <a:xfrm>
              <a:off x="1498130" y="3735612"/>
              <a:ext cx="9168791" cy="2630247"/>
              <a:chOff x="1498130" y="3738655"/>
              <a:chExt cx="9168791" cy="2630247"/>
            </a:xfrm>
          </p:grpSpPr>
          <p:cxnSp>
            <p:nvCxnSpPr>
              <p:cNvPr id="46" name="Connector: Elbow 45">
                <a:extLst>
                  <a:ext uri="{FF2B5EF4-FFF2-40B4-BE49-F238E27FC236}">
                    <a16:creationId xmlns:a16="http://schemas.microsoft.com/office/drawing/2014/main" id="{5842CA73-7666-C5C8-9B53-F896973186FC}"/>
                  </a:ext>
                </a:extLst>
              </p:cNvPr>
              <p:cNvCxnSpPr>
                <a:cxnSpLocks/>
                <a:stCxn id="1028" idx="3"/>
                <a:endCxn id="1069" idx="2"/>
              </p:cNvCxnSpPr>
              <p:nvPr/>
            </p:nvCxnSpPr>
            <p:spPr>
              <a:xfrm flipV="1">
                <a:off x="9179886" y="5505361"/>
                <a:ext cx="1487035" cy="429779"/>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5CE0502-C3C1-BD4B-2911-1F35A1F78F0D}"/>
                  </a:ext>
                </a:extLst>
              </p:cNvPr>
              <p:cNvCxnSpPr>
                <a:cxnSpLocks/>
                <a:stCxn id="1036" idx="3"/>
                <a:endCxn id="1028" idx="1"/>
              </p:cNvCxnSpPr>
              <p:nvPr/>
            </p:nvCxnSpPr>
            <p:spPr>
              <a:xfrm>
                <a:off x="1498130" y="3738655"/>
                <a:ext cx="6853756" cy="2196485"/>
              </a:xfrm>
              <a:prstGeom prst="bentConnector3">
                <a:avLst>
                  <a:gd name="adj1" fmla="val 64738"/>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55B670E-8F6D-7C4F-C165-C3F62131807B}"/>
                  </a:ext>
                </a:extLst>
              </p:cNvPr>
              <p:cNvSpPr txBox="1"/>
              <p:nvPr/>
            </p:nvSpPr>
            <p:spPr>
              <a:xfrm>
                <a:off x="6513718" y="5904780"/>
                <a:ext cx="2195669" cy="261610"/>
              </a:xfrm>
              <a:prstGeom prst="rect">
                <a:avLst/>
              </a:prstGeom>
              <a:noFill/>
            </p:spPr>
            <p:txBody>
              <a:bodyPr wrap="square" rtlCol="0">
                <a:spAutoFit/>
              </a:bodyPr>
              <a:lstStyle/>
              <a:p>
                <a:r>
                  <a:rPr lang="en-US" sz="1100" dirty="0"/>
                  <a:t>Reads watering record</a:t>
                </a:r>
              </a:p>
            </p:txBody>
          </p:sp>
          <p:pic>
            <p:nvPicPr>
              <p:cNvPr id="1028" name="Picture 4" descr="Serverless Optimization Workshop (Performance and Cost)">
                <a:extLst>
                  <a:ext uri="{FF2B5EF4-FFF2-40B4-BE49-F238E27FC236}">
                    <a16:creationId xmlns:a16="http://schemas.microsoft.com/office/drawing/2014/main" id="{7B5B51A0-BFC9-7B14-D9D7-38659C78C5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1886" y="5501378"/>
                <a:ext cx="828000" cy="86752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id="{DC60005E-BB06-B920-0554-6F14423493CA}"/>
                </a:ext>
              </a:extLst>
            </p:cNvPr>
            <p:cNvSpPr txBox="1"/>
            <p:nvPr/>
          </p:nvSpPr>
          <p:spPr>
            <a:xfrm>
              <a:off x="8167355" y="6203598"/>
              <a:ext cx="1236512" cy="246221"/>
            </a:xfrm>
            <a:prstGeom prst="rect">
              <a:avLst/>
            </a:prstGeom>
            <a:noFill/>
          </p:spPr>
          <p:txBody>
            <a:bodyPr wrap="square" rtlCol="0">
              <a:spAutoFit/>
            </a:bodyPr>
            <a:lstStyle/>
            <a:p>
              <a:r>
                <a:rPr lang="en-US" sz="1000" b="1" dirty="0">
                  <a:solidFill>
                    <a:srgbClr val="A100FF"/>
                  </a:solidFill>
                </a:rPr>
                <a:t>Serverless function</a:t>
              </a:r>
            </a:p>
          </p:txBody>
        </p:sp>
      </p:grpSp>
      <p:grpSp>
        <p:nvGrpSpPr>
          <p:cNvPr id="1093" name="Group 1092">
            <a:extLst>
              <a:ext uri="{FF2B5EF4-FFF2-40B4-BE49-F238E27FC236}">
                <a16:creationId xmlns:a16="http://schemas.microsoft.com/office/drawing/2014/main" id="{0C9D75DE-F707-3BF3-7B52-682318EFABD1}"/>
              </a:ext>
            </a:extLst>
          </p:cNvPr>
          <p:cNvGrpSpPr/>
          <p:nvPr/>
        </p:nvGrpSpPr>
        <p:grpSpPr>
          <a:xfrm>
            <a:off x="1988852" y="1295399"/>
            <a:ext cx="2517757" cy="691910"/>
            <a:chOff x="1988852" y="1295399"/>
            <a:chExt cx="2517757" cy="691910"/>
          </a:xfrm>
        </p:grpSpPr>
        <p:grpSp>
          <p:nvGrpSpPr>
            <p:cNvPr id="1051" name="Group 1050">
              <a:extLst>
                <a:ext uri="{FF2B5EF4-FFF2-40B4-BE49-F238E27FC236}">
                  <a16:creationId xmlns:a16="http://schemas.microsoft.com/office/drawing/2014/main" id="{79273E39-626A-35B8-4994-67443780C870}"/>
                </a:ext>
              </a:extLst>
            </p:cNvPr>
            <p:cNvGrpSpPr/>
            <p:nvPr/>
          </p:nvGrpSpPr>
          <p:grpSpPr>
            <a:xfrm>
              <a:off x="3328038" y="1295399"/>
              <a:ext cx="1178571" cy="691910"/>
              <a:chOff x="3136999" y="1087564"/>
              <a:chExt cx="1178571" cy="691910"/>
            </a:xfrm>
          </p:grpSpPr>
          <p:pic>
            <p:nvPicPr>
              <p:cNvPr id="42" name="Picture 41">
                <a:extLst>
                  <a:ext uri="{FF2B5EF4-FFF2-40B4-BE49-F238E27FC236}">
                    <a16:creationId xmlns:a16="http://schemas.microsoft.com/office/drawing/2014/main" id="{52BFC82F-DEE3-E20F-CF08-08730171E958}"/>
                  </a:ext>
                </a:extLst>
              </p:cNvPr>
              <p:cNvPicPr>
                <a:picLocks noChangeAspect="1"/>
              </p:cNvPicPr>
              <p:nvPr/>
            </p:nvPicPr>
            <p:blipFill>
              <a:blip r:embed="rId7"/>
              <a:stretch>
                <a:fillRect/>
              </a:stretch>
            </p:blipFill>
            <p:spPr>
              <a:xfrm>
                <a:off x="3307391" y="1087564"/>
                <a:ext cx="648000" cy="516452"/>
              </a:xfrm>
              <a:prstGeom prst="rect">
                <a:avLst/>
              </a:prstGeom>
            </p:spPr>
          </p:pic>
          <p:sp>
            <p:nvSpPr>
              <p:cNvPr id="9" name="TextBox 8">
                <a:extLst>
                  <a:ext uri="{FF2B5EF4-FFF2-40B4-BE49-F238E27FC236}">
                    <a16:creationId xmlns:a16="http://schemas.microsoft.com/office/drawing/2014/main" id="{C0EB68CE-73A4-E782-6AFB-1C0B00B6D6A3}"/>
                  </a:ext>
                </a:extLst>
              </p:cNvPr>
              <p:cNvSpPr txBox="1"/>
              <p:nvPr/>
            </p:nvSpPr>
            <p:spPr>
              <a:xfrm>
                <a:off x="3136999" y="1533253"/>
                <a:ext cx="1178571" cy="246221"/>
              </a:xfrm>
              <a:prstGeom prst="rect">
                <a:avLst/>
              </a:prstGeom>
              <a:noFill/>
            </p:spPr>
            <p:txBody>
              <a:bodyPr wrap="square" rtlCol="0">
                <a:spAutoFit/>
              </a:bodyPr>
              <a:lstStyle/>
              <a:p>
                <a:r>
                  <a:rPr lang="en-US" sz="1000" b="1" dirty="0">
                    <a:solidFill>
                      <a:srgbClr val="A100FF"/>
                    </a:solidFill>
                  </a:rPr>
                  <a:t>Device gateway</a:t>
                </a:r>
              </a:p>
            </p:txBody>
          </p:sp>
        </p:grpSp>
        <p:cxnSp>
          <p:nvCxnSpPr>
            <p:cNvPr id="1100" name="Straight Arrow Connector 1099">
              <a:extLst>
                <a:ext uri="{FF2B5EF4-FFF2-40B4-BE49-F238E27FC236}">
                  <a16:creationId xmlns:a16="http://schemas.microsoft.com/office/drawing/2014/main" id="{616F4ADD-D8C2-EDE3-17A6-9095BC3B99DB}"/>
                </a:ext>
              </a:extLst>
            </p:cNvPr>
            <p:cNvCxnSpPr>
              <a:cxnSpLocks/>
            </p:cNvCxnSpPr>
            <p:nvPr/>
          </p:nvCxnSpPr>
          <p:spPr>
            <a:xfrm flipV="1">
              <a:off x="1988852" y="1553625"/>
              <a:ext cx="1404000" cy="35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09" name="TextBox 1108">
              <a:extLst>
                <a:ext uri="{FF2B5EF4-FFF2-40B4-BE49-F238E27FC236}">
                  <a16:creationId xmlns:a16="http://schemas.microsoft.com/office/drawing/2014/main" id="{017441CC-3F28-7B93-B68B-3BC2D5CA03F5}"/>
                </a:ext>
              </a:extLst>
            </p:cNvPr>
            <p:cNvSpPr txBox="1"/>
            <p:nvPr/>
          </p:nvSpPr>
          <p:spPr>
            <a:xfrm>
              <a:off x="2076506" y="1528418"/>
              <a:ext cx="1111832" cy="430887"/>
            </a:xfrm>
            <a:prstGeom prst="rect">
              <a:avLst/>
            </a:prstGeom>
            <a:noFill/>
          </p:spPr>
          <p:txBody>
            <a:bodyPr wrap="square" rtlCol="0">
              <a:spAutoFit/>
            </a:bodyPr>
            <a:lstStyle/>
            <a:p>
              <a:r>
                <a:rPr lang="en-US" sz="1100" dirty="0"/>
                <a:t>Sends sensor readings</a:t>
              </a:r>
            </a:p>
          </p:txBody>
        </p:sp>
      </p:grpSp>
      <p:grpSp>
        <p:nvGrpSpPr>
          <p:cNvPr id="3" name="Group 2">
            <a:extLst>
              <a:ext uri="{FF2B5EF4-FFF2-40B4-BE49-F238E27FC236}">
                <a16:creationId xmlns:a16="http://schemas.microsoft.com/office/drawing/2014/main" id="{22F52B0F-AC5F-6F41-C636-0E3AA9900226}"/>
              </a:ext>
            </a:extLst>
          </p:cNvPr>
          <p:cNvGrpSpPr/>
          <p:nvPr/>
        </p:nvGrpSpPr>
        <p:grpSpPr>
          <a:xfrm>
            <a:off x="95202" y="110946"/>
            <a:ext cx="7632722" cy="803903"/>
            <a:chOff x="95202" y="110946"/>
            <a:chExt cx="7632722" cy="803903"/>
          </a:xfrm>
        </p:grpSpPr>
        <p:sp>
          <p:nvSpPr>
            <p:cNvPr id="27" name="TextBox 26">
              <a:extLst>
                <a:ext uri="{FF2B5EF4-FFF2-40B4-BE49-F238E27FC236}">
                  <a16:creationId xmlns:a16="http://schemas.microsoft.com/office/drawing/2014/main" id="{9A506E55-4346-8CEE-3634-2295ADCE73C1}"/>
                </a:ext>
              </a:extLst>
            </p:cNvPr>
            <p:cNvSpPr txBox="1"/>
            <p:nvPr/>
          </p:nvSpPr>
          <p:spPr>
            <a:xfrm>
              <a:off x="95202" y="391629"/>
              <a:ext cx="6485365" cy="523220"/>
            </a:xfrm>
            <a:prstGeom prst="rect">
              <a:avLst/>
            </a:prstGeom>
            <a:noFill/>
          </p:spPr>
          <p:txBody>
            <a:bodyPr wrap="none" rtlCol="0">
              <a:spAutoFit/>
            </a:bodyPr>
            <a:lstStyle/>
            <a:p>
              <a:r>
                <a:rPr lang="en-US" sz="2800" b="1" dirty="0">
                  <a:solidFill>
                    <a:srgbClr val="A100FF"/>
                  </a:solidFill>
                </a:rPr>
                <a:t>WebAR Prototype: Serverless Architecture</a:t>
              </a:r>
            </a:p>
          </p:txBody>
        </p:sp>
        <p:grpSp>
          <p:nvGrpSpPr>
            <p:cNvPr id="28" name="Group 27">
              <a:extLst>
                <a:ext uri="{FF2B5EF4-FFF2-40B4-BE49-F238E27FC236}">
                  <a16:creationId xmlns:a16="http://schemas.microsoft.com/office/drawing/2014/main" id="{FF90475B-587F-9465-91D8-6EBFE183EAD5}"/>
                </a:ext>
              </a:extLst>
            </p:cNvPr>
            <p:cNvGrpSpPr/>
            <p:nvPr/>
          </p:nvGrpSpPr>
          <p:grpSpPr>
            <a:xfrm>
              <a:off x="165824" y="110946"/>
              <a:ext cx="7562100" cy="324000"/>
              <a:chOff x="165824" y="85547"/>
              <a:chExt cx="5465613" cy="252013"/>
            </a:xfrm>
          </p:grpSpPr>
          <p:sp>
            <p:nvSpPr>
              <p:cNvPr id="30" name="Arrow: Pentagon 29">
                <a:extLst>
                  <a:ext uri="{FF2B5EF4-FFF2-40B4-BE49-F238E27FC236}">
                    <a16:creationId xmlns:a16="http://schemas.microsoft.com/office/drawing/2014/main" id="{29B3C99B-DFDA-38A5-95D3-8B98E4F20BD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34" name="Arrow: Chevron 33">
                <a:extLst>
                  <a:ext uri="{FF2B5EF4-FFF2-40B4-BE49-F238E27FC236}">
                    <a16:creationId xmlns:a16="http://schemas.microsoft.com/office/drawing/2014/main" id="{45BE5E7C-B89C-5D14-40F1-A00C0F8BC44A}"/>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35" name="Arrow: Chevron 34">
                <a:extLst>
                  <a:ext uri="{FF2B5EF4-FFF2-40B4-BE49-F238E27FC236}">
                    <a16:creationId xmlns:a16="http://schemas.microsoft.com/office/drawing/2014/main" id="{360178E3-9D1F-B8A5-EC8D-0ECA04F04526}"/>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37" name="Arrow: Chevron 36">
                <a:extLst>
                  <a:ext uri="{FF2B5EF4-FFF2-40B4-BE49-F238E27FC236}">
                    <a16:creationId xmlns:a16="http://schemas.microsoft.com/office/drawing/2014/main" id="{8C711237-10CE-C2A2-E875-5A48848C5482}"/>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38" name="Arrow: Chevron 37">
                <a:extLst>
                  <a:ext uri="{FF2B5EF4-FFF2-40B4-BE49-F238E27FC236}">
                    <a16:creationId xmlns:a16="http://schemas.microsoft.com/office/drawing/2014/main" id="{1C0C8865-73D6-723D-BF8A-C88D38E59F45}"/>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1091" name="Group 1090">
            <a:extLst>
              <a:ext uri="{FF2B5EF4-FFF2-40B4-BE49-F238E27FC236}">
                <a16:creationId xmlns:a16="http://schemas.microsoft.com/office/drawing/2014/main" id="{1EB25C6E-E10D-C69E-05B1-D3202D9FA048}"/>
              </a:ext>
            </a:extLst>
          </p:cNvPr>
          <p:cNvGrpSpPr/>
          <p:nvPr/>
        </p:nvGrpSpPr>
        <p:grpSpPr>
          <a:xfrm>
            <a:off x="800242" y="1117373"/>
            <a:ext cx="1178571" cy="1103834"/>
            <a:chOff x="800242" y="1117373"/>
            <a:chExt cx="1178571" cy="1103834"/>
          </a:xfrm>
        </p:grpSpPr>
        <p:sp>
          <p:nvSpPr>
            <p:cNvPr id="18" name="TextBox 17">
              <a:extLst>
                <a:ext uri="{FF2B5EF4-FFF2-40B4-BE49-F238E27FC236}">
                  <a16:creationId xmlns:a16="http://schemas.microsoft.com/office/drawing/2014/main" id="{140C8F14-DE29-51EE-2B22-C3F355DDE4C9}"/>
                </a:ext>
              </a:extLst>
            </p:cNvPr>
            <p:cNvSpPr txBox="1"/>
            <p:nvPr/>
          </p:nvSpPr>
          <p:spPr>
            <a:xfrm>
              <a:off x="800242" y="1974986"/>
              <a:ext cx="1178571" cy="246221"/>
            </a:xfrm>
            <a:prstGeom prst="rect">
              <a:avLst/>
            </a:prstGeom>
            <a:noFill/>
          </p:spPr>
          <p:txBody>
            <a:bodyPr wrap="square" rtlCol="0">
              <a:spAutoFit/>
            </a:bodyPr>
            <a:lstStyle/>
            <a:p>
              <a:r>
                <a:rPr lang="en-US" sz="1000" b="1" dirty="0">
                  <a:solidFill>
                    <a:srgbClr val="A100FF"/>
                  </a:solidFill>
                </a:rPr>
                <a:t>Physical plant</a:t>
              </a:r>
            </a:p>
          </p:txBody>
        </p:sp>
        <p:grpSp>
          <p:nvGrpSpPr>
            <p:cNvPr id="45" name="Group 44">
              <a:extLst>
                <a:ext uri="{FF2B5EF4-FFF2-40B4-BE49-F238E27FC236}">
                  <a16:creationId xmlns:a16="http://schemas.microsoft.com/office/drawing/2014/main" id="{99474C41-D3CA-846E-2CE9-FC5C9DBB4263}"/>
                </a:ext>
              </a:extLst>
            </p:cNvPr>
            <p:cNvGrpSpPr/>
            <p:nvPr/>
          </p:nvGrpSpPr>
          <p:grpSpPr>
            <a:xfrm>
              <a:off x="877085" y="1117373"/>
              <a:ext cx="1051946" cy="848768"/>
              <a:chOff x="5638776" y="2872303"/>
              <a:chExt cx="1242704" cy="1074248"/>
            </a:xfrm>
          </p:grpSpPr>
          <p:pic>
            <p:nvPicPr>
              <p:cNvPr id="41" name="Picture 40">
                <a:extLst>
                  <a:ext uri="{FF2B5EF4-FFF2-40B4-BE49-F238E27FC236}">
                    <a16:creationId xmlns:a16="http://schemas.microsoft.com/office/drawing/2014/main" id="{93B42FC4-C3F5-0FA6-68EB-D84F2A7F7EEC}"/>
                  </a:ext>
                </a:extLst>
              </p:cNvPr>
              <p:cNvPicPr>
                <a:picLocks noChangeAspect="1"/>
              </p:cNvPicPr>
              <p:nvPr/>
            </p:nvPicPr>
            <p:blipFill>
              <a:blip r:embed="rId8"/>
              <a:stretch>
                <a:fillRect/>
              </a:stretch>
            </p:blipFill>
            <p:spPr>
              <a:xfrm>
                <a:off x="5638776" y="2911448"/>
                <a:ext cx="914447" cy="1035103"/>
              </a:xfrm>
              <a:prstGeom prst="rect">
                <a:avLst/>
              </a:prstGeom>
            </p:spPr>
          </p:pic>
          <p:pic>
            <p:nvPicPr>
              <p:cNvPr id="44" name="Picture 43">
                <a:extLst>
                  <a:ext uri="{FF2B5EF4-FFF2-40B4-BE49-F238E27FC236}">
                    <a16:creationId xmlns:a16="http://schemas.microsoft.com/office/drawing/2014/main" id="{DF211DA0-4AAD-632D-DF5A-82378B5F8753}"/>
                  </a:ext>
                </a:extLst>
              </p:cNvPr>
              <p:cNvPicPr>
                <a:picLocks noChangeAspect="1"/>
              </p:cNvPicPr>
              <p:nvPr/>
            </p:nvPicPr>
            <p:blipFill>
              <a:blip r:embed="rId9"/>
              <a:stretch>
                <a:fillRect/>
              </a:stretch>
            </p:blipFill>
            <p:spPr>
              <a:xfrm>
                <a:off x="6258579" y="2872303"/>
                <a:ext cx="622901" cy="338770"/>
              </a:xfrm>
              <a:prstGeom prst="rect">
                <a:avLst/>
              </a:prstGeom>
            </p:spPr>
          </p:pic>
        </p:grpSp>
      </p:grpSp>
      <p:grpSp>
        <p:nvGrpSpPr>
          <p:cNvPr id="1062" name="Group 1061">
            <a:extLst>
              <a:ext uri="{FF2B5EF4-FFF2-40B4-BE49-F238E27FC236}">
                <a16:creationId xmlns:a16="http://schemas.microsoft.com/office/drawing/2014/main" id="{EA51D2DB-A626-A296-592D-98707FE658CD}"/>
              </a:ext>
            </a:extLst>
          </p:cNvPr>
          <p:cNvGrpSpPr/>
          <p:nvPr/>
        </p:nvGrpSpPr>
        <p:grpSpPr>
          <a:xfrm>
            <a:off x="2828346" y="4520206"/>
            <a:ext cx="1612091" cy="1079292"/>
            <a:chOff x="2828346" y="4520206"/>
            <a:chExt cx="1612091" cy="1079292"/>
          </a:xfrm>
        </p:grpSpPr>
        <p:cxnSp>
          <p:nvCxnSpPr>
            <p:cNvPr id="1207" name="Straight Arrow Connector 1206">
              <a:extLst>
                <a:ext uri="{FF2B5EF4-FFF2-40B4-BE49-F238E27FC236}">
                  <a16:creationId xmlns:a16="http://schemas.microsoft.com/office/drawing/2014/main" id="{83050933-621C-D0E7-56C2-6AD7A9A0DDA0}"/>
                </a:ext>
              </a:extLst>
            </p:cNvPr>
            <p:cNvCxnSpPr>
              <a:cxnSpLocks/>
            </p:cNvCxnSpPr>
            <p:nvPr/>
          </p:nvCxnSpPr>
          <p:spPr>
            <a:xfrm>
              <a:off x="2828346" y="4868303"/>
              <a:ext cx="612000" cy="1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061" name="Group 1060">
              <a:extLst>
                <a:ext uri="{FF2B5EF4-FFF2-40B4-BE49-F238E27FC236}">
                  <a16:creationId xmlns:a16="http://schemas.microsoft.com/office/drawing/2014/main" id="{A49623D8-3027-28EB-D8CF-AF2279DDA5BB}"/>
                </a:ext>
              </a:extLst>
            </p:cNvPr>
            <p:cNvGrpSpPr/>
            <p:nvPr/>
          </p:nvGrpSpPr>
          <p:grpSpPr>
            <a:xfrm>
              <a:off x="3213168" y="4520206"/>
              <a:ext cx="1227269" cy="1079292"/>
              <a:chOff x="3213496" y="4520206"/>
              <a:chExt cx="1227269" cy="1079292"/>
            </a:xfrm>
          </p:grpSpPr>
          <p:sp>
            <p:nvSpPr>
              <p:cNvPr id="1206" name="TextBox 1205">
                <a:extLst>
                  <a:ext uri="{FF2B5EF4-FFF2-40B4-BE49-F238E27FC236}">
                    <a16:creationId xmlns:a16="http://schemas.microsoft.com/office/drawing/2014/main" id="{D53FA524-9B8B-5444-CDEF-DDD871C8B89D}"/>
                  </a:ext>
                </a:extLst>
              </p:cNvPr>
              <p:cNvSpPr txBox="1"/>
              <p:nvPr/>
            </p:nvSpPr>
            <p:spPr>
              <a:xfrm>
                <a:off x="3213496" y="5199388"/>
                <a:ext cx="1227269" cy="400110"/>
              </a:xfrm>
              <a:prstGeom prst="rect">
                <a:avLst/>
              </a:prstGeom>
              <a:noFill/>
            </p:spPr>
            <p:txBody>
              <a:bodyPr wrap="square" rtlCol="0">
                <a:spAutoFit/>
              </a:bodyPr>
              <a:lstStyle/>
              <a:p>
                <a:pPr algn="ctr"/>
                <a:r>
                  <a:rPr lang="en-US" sz="1000" b="1" dirty="0">
                    <a:solidFill>
                      <a:srgbClr val="A100FF"/>
                    </a:solidFill>
                  </a:rPr>
                  <a:t>Build artifacts storage</a:t>
                </a:r>
              </a:p>
            </p:txBody>
          </p:sp>
          <p:pic>
            <p:nvPicPr>
              <p:cNvPr id="47" name="Picture 46">
                <a:extLst>
                  <a:ext uri="{FF2B5EF4-FFF2-40B4-BE49-F238E27FC236}">
                    <a16:creationId xmlns:a16="http://schemas.microsoft.com/office/drawing/2014/main" id="{04347761-948E-E225-D9E3-0C9BC6C711D1}"/>
                  </a:ext>
                </a:extLst>
              </p:cNvPr>
              <p:cNvPicPr>
                <a:picLocks noChangeAspect="1"/>
              </p:cNvPicPr>
              <p:nvPr/>
            </p:nvPicPr>
            <p:blipFill>
              <a:blip r:embed="rId10"/>
              <a:stretch>
                <a:fillRect/>
              </a:stretch>
            </p:blipFill>
            <p:spPr>
              <a:xfrm>
                <a:off x="3432257" y="4520206"/>
                <a:ext cx="802949" cy="715155"/>
              </a:xfrm>
              <a:prstGeom prst="rect">
                <a:avLst/>
              </a:prstGeom>
            </p:spPr>
          </p:pic>
        </p:grpSp>
      </p:grpSp>
      <p:grpSp>
        <p:nvGrpSpPr>
          <p:cNvPr id="1063" name="Group 1062">
            <a:extLst>
              <a:ext uri="{FF2B5EF4-FFF2-40B4-BE49-F238E27FC236}">
                <a16:creationId xmlns:a16="http://schemas.microsoft.com/office/drawing/2014/main" id="{0D8F235E-FCD0-386E-6961-0E8B8927A6AE}"/>
              </a:ext>
            </a:extLst>
          </p:cNvPr>
          <p:cNvGrpSpPr/>
          <p:nvPr/>
        </p:nvGrpSpPr>
        <p:grpSpPr>
          <a:xfrm>
            <a:off x="4188606" y="807004"/>
            <a:ext cx="7192591" cy="5768908"/>
            <a:chOff x="4188606" y="807004"/>
            <a:chExt cx="7192591" cy="5768908"/>
          </a:xfrm>
        </p:grpSpPr>
        <p:sp>
          <p:nvSpPr>
            <p:cNvPr id="31" name="TextBox 30">
              <a:extLst>
                <a:ext uri="{FF2B5EF4-FFF2-40B4-BE49-F238E27FC236}">
                  <a16:creationId xmlns:a16="http://schemas.microsoft.com/office/drawing/2014/main" id="{72F879ED-121B-2D45-4496-84F2897D8E3F}"/>
                </a:ext>
              </a:extLst>
            </p:cNvPr>
            <p:cNvSpPr txBox="1"/>
            <p:nvPr/>
          </p:nvSpPr>
          <p:spPr>
            <a:xfrm>
              <a:off x="6431680" y="807004"/>
              <a:ext cx="4002338" cy="307777"/>
            </a:xfrm>
            <a:prstGeom prst="rect">
              <a:avLst/>
            </a:prstGeom>
            <a:noFill/>
          </p:spPr>
          <p:txBody>
            <a:bodyPr wrap="square" rtlCol="0">
              <a:spAutoFit/>
            </a:bodyPr>
            <a:lstStyle/>
            <a:p>
              <a:r>
                <a:rPr lang="en-US" sz="1400" b="1" dirty="0">
                  <a:solidFill>
                    <a:srgbClr val="4472C4"/>
                  </a:solidFill>
                </a:rPr>
                <a:t>AWS Virtual Private Cloud (VPC)</a:t>
              </a:r>
            </a:p>
          </p:txBody>
        </p:sp>
        <p:sp>
          <p:nvSpPr>
            <p:cNvPr id="25" name="Rectangle 24">
              <a:extLst>
                <a:ext uri="{FF2B5EF4-FFF2-40B4-BE49-F238E27FC236}">
                  <a16:creationId xmlns:a16="http://schemas.microsoft.com/office/drawing/2014/main" id="{58B2AFC8-2B86-29DC-25CD-32D7060D4592}"/>
                </a:ext>
              </a:extLst>
            </p:cNvPr>
            <p:cNvSpPr/>
            <p:nvPr/>
          </p:nvSpPr>
          <p:spPr>
            <a:xfrm>
              <a:off x="6521938" y="1121264"/>
              <a:ext cx="4859259" cy="537959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03" name="Connector: Elbow 1102">
              <a:extLst>
                <a:ext uri="{FF2B5EF4-FFF2-40B4-BE49-F238E27FC236}">
                  <a16:creationId xmlns:a16="http://schemas.microsoft.com/office/drawing/2014/main" id="{520E050F-13B2-F2A1-2EDE-799B6699AE04}"/>
                </a:ext>
              </a:extLst>
            </p:cNvPr>
            <p:cNvCxnSpPr>
              <a:cxnSpLocks/>
            </p:cNvCxnSpPr>
            <p:nvPr/>
          </p:nvCxnSpPr>
          <p:spPr>
            <a:xfrm>
              <a:off x="5135661" y="5509456"/>
              <a:ext cx="1368000" cy="828000"/>
            </a:xfrm>
            <a:prstGeom prst="bentConnector3">
              <a:avLst>
                <a:gd name="adj1" fmla="val -76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13" name="TextBox 1112">
              <a:extLst>
                <a:ext uri="{FF2B5EF4-FFF2-40B4-BE49-F238E27FC236}">
                  <a16:creationId xmlns:a16="http://schemas.microsoft.com/office/drawing/2014/main" id="{3720F328-0E8D-4134-A511-5AC0084880A1}"/>
                </a:ext>
              </a:extLst>
            </p:cNvPr>
            <p:cNvSpPr txBox="1"/>
            <p:nvPr/>
          </p:nvSpPr>
          <p:spPr>
            <a:xfrm>
              <a:off x="4983490" y="6314302"/>
              <a:ext cx="1548000" cy="261610"/>
            </a:xfrm>
            <a:prstGeom prst="rect">
              <a:avLst/>
            </a:prstGeom>
            <a:noFill/>
          </p:spPr>
          <p:txBody>
            <a:bodyPr wrap="square" rtlCol="0">
              <a:spAutoFit/>
            </a:bodyPr>
            <a:lstStyle/>
            <a:p>
              <a:r>
                <a:rPr lang="en-US" sz="1100" dirty="0"/>
                <a:t>Deploys AWS resources</a:t>
              </a:r>
            </a:p>
          </p:txBody>
        </p:sp>
        <p:pic>
          <p:nvPicPr>
            <p:cNvPr id="54" name="Picture 2" descr="Using the CloudFormation String Macros | by Eden Hare | Medium">
              <a:extLst>
                <a:ext uri="{FF2B5EF4-FFF2-40B4-BE49-F238E27FC236}">
                  <a16:creationId xmlns:a16="http://schemas.microsoft.com/office/drawing/2014/main" id="{492286FD-752C-960D-CF24-5834FC11EB0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938" t="7562" r="29962" b="4939"/>
            <a:stretch/>
          </p:blipFill>
          <p:spPr bwMode="auto">
            <a:xfrm>
              <a:off x="4785603" y="4535174"/>
              <a:ext cx="612000" cy="76368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37B12686-DC8E-7271-8CE3-9A045D648D1E}"/>
                </a:ext>
              </a:extLst>
            </p:cNvPr>
            <p:cNvSpPr txBox="1"/>
            <p:nvPr/>
          </p:nvSpPr>
          <p:spPr>
            <a:xfrm>
              <a:off x="4549365" y="5259044"/>
              <a:ext cx="1227269" cy="246221"/>
            </a:xfrm>
            <a:prstGeom prst="rect">
              <a:avLst/>
            </a:prstGeom>
            <a:noFill/>
          </p:spPr>
          <p:txBody>
            <a:bodyPr wrap="square" rtlCol="0">
              <a:spAutoFit/>
            </a:bodyPr>
            <a:lstStyle/>
            <a:p>
              <a:r>
                <a:rPr lang="en-US" sz="1000" b="1" dirty="0">
                  <a:solidFill>
                    <a:srgbClr val="A100FF"/>
                  </a:solidFill>
                </a:rPr>
                <a:t>Infra-as-Code (IaC)</a:t>
              </a:r>
            </a:p>
          </p:txBody>
        </p:sp>
        <p:cxnSp>
          <p:nvCxnSpPr>
            <p:cNvPr id="1024" name="Straight Arrow Connector 1023">
              <a:extLst>
                <a:ext uri="{FF2B5EF4-FFF2-40B4-BE49-F238E27FC236}">
                  <a16:creationId xmlns:a16="http://schemas.microsoft.com/office/drawing/2014/main" id="{9BA50509-DB68-B355-8FD9-3E7E22037275}"/>
                </a:ext>
              </a:extLst>
            </p:cNvPr>
            <p:cNvCxnSpPr>
              <a:cxnSpLocks/>
            </p:cNvCxnSpPr>
            <p:nvPr/>
          </p:nvCxnSpPr>
          <p:spPr>
            <a:xfrm>
              <a:off x="4188606" y="4899029"/>
              <a:ext cx="612000" cy="1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072" name="Group 1071">
            <a:extLst>
              <a:ext uri="{FF2B5EF4-FFF2-40B4-BE49-F238E27FC236}">
                <a16:creationId xmlns:a16="http://schemas.microsoft.com/office/drawing/2014/main" id="{C77D8FBE-891A-2F62-F5A2-5D70E04B2DBA}"/>
              </a:ext>
            </a:extLst>
          </p:cNvPr>
          <p:cNvGrpSpPr/>
          <p:nvPr/>
        </p:nvGrpSpPr>
        <p:grpSpPr>
          <a:xfrm>
            <a:off x="1498130" y="3738655"/>
            <a:ext cx="9721717" cy="1766706"/>
            <a:chOff x="1498130" y="3738655"/>
            <a:chExt cx="9721717" cy="1766706"/>
          </a:xfrm>
        </p:grpSpPr>
        <p:cxnSp>
          <p:nvCxnSpPr>
            <p:cNvPr id="50" name="Connector: Elbow 49">
              <a:extLst>
                <a:ext uri="{FF2B5EF4-FFF2-40B4-BE49-F238E27FC236}">
                  <a16:creationId xmlns:a16="http://schemas.microsoft.com/office/drawing/2014/main" id="{0BE34271-29E1-8D0D-CA2E-9D9078E3A0B3}"/>
                </a:ext>
              </a:extLst>
            </p:cNvPr>
            <p:cNvCxnSpPr>
              <a:cxnSpLocks/>
              <a:stCxn id="1036" idx="3"/>
              <a:endCxn id="26" idx="1"/>
            </p:cNvCxnSpPr>
            <p:nvPr/>
          </p:nvCxnSpPr>
          <p:spPr>
            <a:xfrm>
              <a:off x="1498130" y="3738655"/>
              <a:ext cx="6851177" cy="1141337"/>
            </a:xfrm>
            <a:prstGeom prst="bentConnector3">
              <a:avLst>
                <a:gd name="adj1" fmla="val 64645"/>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6033A5-380C-8D8E-E135-A182FA4A67D8}"/>
                </a:ext>
              </a:extLst>
            </p:cNvPr>
            <p:cNvSpPr txBox="1"/>
            <p:nvPr/>
          </p:nvSpPr>
          <p:spPr>
            <a:xfrm>
              <a:off x="6521829" y="4885903"/>
              <a:ext cx="1942428" cy="261610"/>
            </a:xfrm>
            <a:prstGeom prst="rect">
              <a:avLst/>
            </a:prstGeom>
            <a:noFill/>
          </p:spPr>
          <p:txBody>
            <a:bodyPr wrap="square" rtlCol="0">
              <a:spAutoFit/>
            </a:bodyPr>
            <a:lstStyle/>
            <a:p>
              <a:r>
                <a:rPr lang="en-US" sz="1100" dirty="0"/>
                <a:t>Writes watering record</a:t>
              </a:r>
            </a:p>
          </p:txBody>
        </p:sp>
        <p:sp>
          <p:nvSpPr>
            <p:cNvPr id="1069" name="TextBox 1068">
              <a:extLst>
                <a:ext uri="{FF2B5EF4-FFF2-40B4-BE49-F238E27FC236}">
                  <a16:creationId xmlns:a16="http://schemas.microsoft.com/office/drawing/2014/main" id="{9DA20217-E4BF-5828-0200-681307E7055E}"/>
                </a:ext>
              </a:extLst>
            </p:cNvPr>
            <p:cNvSpPr txBox="1"/>
            <p:nvPr/>
          </p:nvSpPr>
          <p:spPr>
            <a:xfrm>
              <a:off x="10113995" y="5259140"/>
              <a:ext cx="1105852" cy="246221"/>
            </a:xfrm>
            <a:prstGeom prst="rect">
              <a:avLst/>
            </a:prstGeom>
            <a:noFill/>
          </p:spPr>
          <p:txBody>
            <a:bodyPr wrap="square" rtlCol="0">
              <a:spAutoFit/>
            </a:bodyPr>
            <a:lstStyle/>
            <a:p>
              <a:pPr algn="ctr"/>
              <a:r>
                <a:rPr lang="en-US" sz="1000" b="1" dirty="0">
                  <a:solidFill>
                    <a:srgbClr val="A100FF"/>
                  </a:solidFill>
                </a:rPr>
                <a:t>Watering history</a:t>
              </a:r>
            </a:p>
          </p:txBody>
        </p:sp>
        <p:cxnSp>
          <p:nvCxnSpPr>
            <p:cNvPr id="1082" name="Connector: Elbow 1081">
              <a:extLst>
                <a:ext uri="{FF2B5EF4-FFF2-40B4-BE49-F238E27FC236}">
                  <a16:creationId xmlns:a16="http://schemas.microsoft.com/office/drawing/2014/main" id="{6FC8F613-2E8F-8594-4C8C-DEB02867DF5C}"/>
                </a:ext>
              </a:extLst>
            </p:cNvPr>
            <p:cNvCxnSpPr>
              <a:cxnSpLocks/>
            </p:cNvCxnSpPr>
            <p:nvPr/>
          </p:nvCxnSpPr>
          <p:spPr>
            <a:xfrm flipV="1">
              <a:off x="9223843" y="4884785"/>
              <a:ext cx="1044000" cy="1428"/>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77" name="Group 1076">
              <a:extLst>
                <a:ext uri="{FF2B5EF4-FFF2-40B4-BE49-F238E27FC236}">
                  <a16:creationId xmlns:a16="http://schemas.microsoft.com/office/drawing/2014/main" id="{3A6722AB-43BE-9FCB-AE49-0EEDDA7F898E}"/>
                </a:ext>
              </a:extLst>
            </p:cNvPr>
            <p:cNvGrpSpPr/>
            <p:nvPr/>
          </p:nvGrpSpPr>
          <p:grpSpPr>
            <a:xfrm>
              <a:off x="8188319" y="4470901"/>
              <a:ext cx="1236512" cy="946670"/>
              <a:chOff x="8379296" y="4375697"/>
              <a:chExt cx="1236512" cy="946670"/>
            </a:xfrm>
          </p:grpSpPr>
          <p:pic>
            <p:nvPicPr>
              <p:cNvPr id="26" name="Picture 4" descr="Serverless Optimization Workshop (Performance and Cost)">
                <a:extLst>
                  <a:ext uri="{FF2B5EF4-FFF2-40B4-BE49-F238E27FC236}">
                    <a16:creationId xmlns:a16="http://schemas.microsoft.com/office/drawing/2014/main" id="{33797D45-19B2-B6D5-D305-7AA2677EA0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0284" y="4375697"/>
                <a:ext cx="828000" cy="8181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4D218D-3BE2-2043-B0C6-E2BDCE9CC56F}"/>
                  </a:ext>
                </a:extLst>
              </p:cNvPr>
              <p:cNvSpPr txBox="1"/>
              <p:nvPr/>
            </p:nvSpPr>
            <p:spPr>
              <a:xfrm>
                <a:off x="8379296" y="5076146"/>
                <a:ext cx="1236512" cy="246221"/>
              </a:xfrm>
              <a:prstGeom prst="rect">
                <a:avLst/>
              </a:prstGeom>
              <a:noFill/>
            </p:spPr>
            <p:txBody>
              <a:bodyPr wrap="square" rtlCol="0">
                <a:spAutoFit/>
              </a:bodyPr>
              <a:lstStyle/>
              <a:p>
                <a:r>
                  <a:rPr lang="en-US" sz="1000" b="1" dirty="0">
                    <a:solidFill>
                      <a:srgbClr val="A100FF"/>
                    </a:solidFill>
                  </a:rPr>
                  <a:t>Serverless function</a:t>
                </a:r>
              </a:p>
            </p:txBody>
          </p:sp>
        </p:grpSp>
        <p:grpSp>
          <p:nvGrpSpPr>
            <p:cNvPr id="1046" name="Group 1045">
              <a:extLst>
                <a:ext uri="{FF2B5EF4-FFF2-40B4-BE49-F238E27FC236}">
                  <a16:creationId xmlns:a16="http://schemas.microsoft.com/office/drawing/2014/main" id="{C70F6A26-BC86-1ACE-A3A6-26030BF458BE}"/>
                </a:ext>
              </a:extLst>
            </p:cNvPr>
            <p:cNvGrpSpPr/>
            <p:nvPr/>
          </p:nvGrpSpPr>
          <p:grpSpPr>
            <a:xfrm>
              <a:off x="10351867" y="4544844"/>
              <a:ext cx="636925" cy="730885"/>
              <a:chOff x="8236925" y="2293343"/>
              <a:chExt cx="636925" cy="730885"/>
            </a:xfrm>
          </p:grpSpPr>
          <p:pic>
            <p:nvPicPr>
              <p:cNvPr id="1047" name="Picture 1046">
                <a:extLst>
                  <a:ext uri="{FF2B5EF4-FFF2-40B4-BE49-F238E27FC236}">
                    <a16:creationId xmlns:a16="http://schemas.microsoft.com/office/drawing/2014/main" id="{999F4396-A425-B400-412B-6D39A51C1216}"/>
                  </a:ext>
                </a:extLst>
              </p:cNvPr>
              <p:cNvPicPr>
                <a:picLocks noChangeAspect="1"/>
              </p:cNvPicPr>
              <p:nvPr/>
            </p:nvPicPr>
            <p:blipFill>
              <a:blip r:embed="rId12"/>
              <a:stretch>
                <a:fillRect/>
              </a:stretch>
            </p:blipFill>
            <p:spPr>
              <a:xfrm>
                <a:off x="8236925" y="2844228"/>
                <a:ext cx="636925" cy="180000"/>
              </a:xfrm>
              <a:prstGeom prst="rect">
                <a:avLst/>
              </a:prstGeom>
            </p:spPr>
          </p:pic>
          <p:pic>
            <p:nvPicPr>
              <p:cNvPr id="1048" name="Picture 1047">
                <a:extLst>
                  <a:ext uri="{FF2B5EF4-FFF2-40B4-BE49-F238E27FC236}">
                    <a16:creationId xmlns:a16="http://schemas.microsoft.com/office/drawing/2014/main" id="{4659EC7A-757C-F99F-E19D-E8B900CA8F9C}"/>
                  </a:ext>
                </a:extLst>
              </p:cNvPr>
              <p:cNvPicPr>
                <a:picLocks noChangeAspect="1"/>
              </p:cNvPicPr>
              <p:nvPr/>
            </p:nvPicPr>
            <p:blipFill>
              <a:blip r:embed="rId13"/>
              <a:stretch>
                <a:fillRect/>
              </a:stretch>
            </p:blipFill>
            <p:spPr>
              <a:xfrm>
                <a:off x="8240463" y="2293343"/>
                <a:ext cx="540735" cy="576000"/>
              </a:xfrm>
              <a:prstGeom prst="rect">
                <a:avLst/>
              </a:prstGeom>
            </p:spPr>
          </p:pic>
        </p:grpSp>
      </p:grpSp>
      <p:grpSp>
        <p:nvGrpSpPr>
          <p:cNvPr id="1066" name="Group 1065">
            <a:extLst>
              <a:ext uri="{FF2B5EF4-FFF2-40B4-BE49-F238E27FC236}">
                <a16:creationId xmlns:a16="http://schemas.microsoft.com/office/drawing/2014/main" id="{7AA83C1C-1E88-43EA-F97B-19839944F0A5}"/>
              </a:ext>
            </a:extLst>
          </p:cNvPr>
          <p:cNvGrpSpPr/>
          <p:nvPr/>
        </p:nvGrpSpPr>
        <p:grpSpPr>
          <a:xfrm>
            <a:off x="1498130" y="3326521"/>
            <a:ext cx="9877497" cy="1197525"/>
            <a:chOff x="1498130" y="3326521"/>
            <a:chExt cx="9877497" cy="1197525"/>
          </a:xfrm>
        </p:grpSpPr>
        <p:cxnSp>
          <p:nvCxnSpPr>
            <p:cNvPr id="48" name="Connector: Elbow 47">
              <a:extLst>
                <a:ext uri="{FF2B5EF4-FFF2-40B4-BE49-F238E27FC236}">
                  <a16:creationId xmlns:a16="http://schemas.microsoft.com/office/drawing/2014/main" id="{B3F05BDD-98FD-BB27-989C-8EA39817C0BD}"/>
                </a:ext>
              </a:extLst>
            </p:cNvPr>
            <p:cNvCxnSpPr>
              <a:cxnSpLocks/>
              <a:endCxn id="23" idx="1"/>
            </p:cNvCxnSpPr>
            <p:nvPr/>
          </p:nvCxnSpPr>
          <p:spPr>
            <a:xfrm flipV="1">
              <a:off x="1498130" y="3735612"/>
              <a:ext cx="6875297" cy="4145"/>
            </a:xfrm>
            <a:prstGeom prst="bentConnector3">
              <a:avLst>
                <a:gd name="adj1" fmla="val 50000"/>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243405A-B474-D45F-9DF9-6C5474893A35}"/>
                </a:ext>
              </a:extLst>
            </p:cNvPr>
            <p:cNvSpPr txBox="1"/>
            <p:nvPr/>
          </p:nvSpPr>
          <p:spPr>
            <a:xfrm>
              <a:off x="6550492" y="3738688"/>
              <a:ext cx="1935305" cy="261610"/>
            </a:xfrm>
            <a:prstGeom prst="rect">
              <a:avLst/>
            </a:prstGeom>
            <a:noFill/>
          </p:spPr>
          <p:txBody>
            <a:bodyPr wrap="square" rtlCol="0">
              <a:spAutoFit/>
            </a:bodyPr>
            <a:lstStyle/>
            <a:p>
              <a:r>
                <a:rPr lang="en-US" sz="1100" dirty="0"/>
                <a:t>Reads sensor data</a:t>
              </a:r>
            </a:p>
          </p:txBody>
        </p:sp>
        <p:sp>
          <p:nvSpPr>
            <p:cNvPr id="1068" name="TextBox 1067">
              <a:extLst>
                <a:ext uri="{FF2B5EF4-FFF2-40B4-BE49-F238E27FC236}">
                  <a16:creationId xmlns:a16="http://schemas.microsoft.com/office/drawing/2014/main" id="{F39D6E11-33B0-619A-39D5-229CD843B688}"/>
                </a:ext>
              </a:extLst>
            </p:cNvPr>
            <p:cNvSpPr txBox="1"/>
            <p:nvPr/>
          </p:nvSpPr>
          <p:spPr>
            <a:xfrm>
              <a:off x="9967888" y="4123936"/>
              <a:ext cx="1407739" cy="400110"/>
            </a:xfrm>
            <a:prstGeom prst="rect">
              <a:avLst/>
            </a:prstGeom>
            <a:noFill/>
          </p:spPr>
          <p:txBody>
            <a:bodyPr wrap="square" rtlCol="0">
              <a:spAutoFit/>
            </a:bodyPr>
            <a:lstStyle/>
            <a:p>
              <a:pPr algn="ctr"/>
              <a:r>
                <a:rPr lang="en-US" sz="1000" b="1" dirty="0">
                  <a:solidFill>
                    <a:srgbClr val="A100FF"/>
                  </a:solidFill>
                </a:rPr>
                <a:t>Sensor data</a:t>
              </a:r>
            </a:p>
            <a:p>
              <a:pPr algn="ctr"/>
              <a:r>
                <a:rPr lang="en-US" sz="1000" b="1" dirty="0">
                  <a:solidFill>
                    <a:srgbClr val="A100FF"/>
                  </a:solidFill>
                </a:rPr>
                <a:t>(NoSQL database) </a:t>
              </a:r>
            </a:p>
          </p:txBody>
        </p:sp>
        <p:grpSp>
          <p:nvGrpSpPr>
            <p:cNvPr id="1040" name="Group 1039">
              <a:extLst>
                <a:ext uri="{FF2B5EF4-FFF2-40B4-BE49-F238E27FC236}">
                  <a16:creationId xmlns:a16="http://schemas.microsoft.com/office/drawing/2014/main" id="{D90EC42B-FA2C-4577-07AD-0DEBBCE8C7E4}"/>
                </a:ext>
              </a:extLst>
            </p:cNvPr>
            <p:cNvGrpSpPr/>
            <p:nvPr/>
          </p:nvGrpSpPr>
          <p:grpSpPr>
            <a:xfrm>
              <a:off x="8213833" y="3326521"/>
              <a:ext cx="1236512" cy="980354"/>
              <a:chOff x="6348565" y="2250421"/>
              <a:chExt cx="1236512" cy="980354"/>
            </a:xfrm>
          </p:grpSpPr>
          <p:pic>
            <p:nvPicPr>
              <p:cNvPr id="23" name="Picture 4" descr="Serverless Optimization Workshop (Performance and Cost)">
                <a:extLst>
                  <a:ext uri="{FF2B5EF4-FFF2-40B4-BE49-F238E27FC236}">
                    <a16:creationId xmlns:a16="http://schemas.microsoft.com/office/drawing/2014/main" id="{D98AC483-437D-5662-959D-56B3A5A2E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8159" y="2250421"/>
                <a:ext cx="828000" cy="8181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0FC0463-14CA-E40C-9BD2-D41681EBB781}"/>
                  </a:ext>
                </a:extLst>
              </p:cNvPr>
              <p:cNvSpPr txBox="1"/>
              <p:nvPr/>
            </p:nvSpPr>
            <p:spPr>
              <a:xfrm>
                <a:off x="6348565" y="2984554"/>
                <a:ext cx="1236512" cy="246221"/>
              </a:xfrm>
              <a:prstGeom prst="rect">
                <a:avLst/>
              </a:prstGeom>
              <a:noFill/>
            </p:spPr>
            <p:txBody>
              <a:bodyPr wrap="square" rtlCol="0">
                <a:spAutoFit/>
              </a:bodyPr>
              <a:lstStyle/>
              <a:p>
                <a:r>
                  <a:rPr lang="en-US" sz="1000" b="1" dirty="0">
                    <a:solidFill>
                      <a:srgbClr val="A100FF"/>
                    </a:solidFill>
                  </a:rPr>
                  <a:t>Serverless function</a:t>
                </a:r>
              </a:p>
            </p:txBody>
          </p:sp>
        </p:grpSp>
        <p:sp>
          <p:nvSpPr>
            <p:cNvPr id="1213" name="TextBox 1212">
              <a:extLst>
                <a:ext uri="{FF2B5EF4-FFF2-40B4-BE49-F238E27FC236}">
                  <a16:creationId xmlns:a16="http://schemas.microsoft.com/office/drawing/2014/main" id="{1189CDCA-DB59-A2F6-3744-BCEAB9A61B67}"/>
                </a:ext>
              </a:extLst>
            </p:cNvPr>
            <p:cNvSpPr txBox="1"/>
            <p:nvPr/>
          </p:nvSpPr>
          <p:spPr>
            <a:xfrm>
              <a:off x="1744495" y="3768161"/>
              <a:ext cx="2736486" cy="430887"/>
            </a:xfrm>
            <a:prstGeom prst="rect">
              <a:avLst/>
            </a:prstGeom>
            <a:noFill/>
          </p:spPr>
          <p:txBody>
            <a:bodyPr wrap="square" rtlCol="0">
              <a:spAutoFit/>
            </a:bodyPr>
            <a:lstStyle/>
            <a:p>
              <a:r>
                <a:rPr lang="en-US" sz="1100" dirty="0"/>
                <a:t>Browser invokes AWS Lambda function URL (isolating read/ write traffic)</a:t>
              </a:r>
            </a:p>
          </p:txBody>
        </p:sp>
        <p:grpSp>
          <p:nvGrpSpPr>
            <p:cNvPr id="1041" name="Group 1040">
              <a:extLst>
                <a:ext uri="{FF2B5EF4-FFF2-40B4-BE49-F238E27FC236}">
                  <a16:creationId xmlns:a16="http://schemas.microsoft.com/office/drawing/2014/main" id="{A8773901-633A-0DFB-96F3-85418DF169B1}"/>
                </a:ext>
              </a:extLst>
            </p:cNvPr>
            <p:cNvGrpSpPr/>
            <p:nvPr/>
          </p:nvGrpSpPr>
          <p:grpSpPr>
            <a:xfrm>
              <a:off x="10351868" y="3440201"/>
              <a:ext cx="636925" cy="730885"/>
              <a:chOff x="8236925" y="2293343"/>
              <a:chExt cx="636925" cy="730885"/>
            </a:xfrm>
          </p:grpSpPr>
          <p:pic>
            <p:nvPicPr>
              <p:cNvPr id="1037" name="Picture 1036">
                <a:extLst>
                  <a:ext uri="{FF2B5EF4-FFF2-40B4-BE49-F238E27FC236}">
                    <a16:creationId xmlns:a16="http://schemas.microsoft.com/office/drawing/2014/main" id="{82B670E2-92BD-E542-290C-15AA56B5E6AD}"/>
                  </a:ext>
                </a:extLst>
              </p:cNvPr>
              <p:cNvPicPr>
                <a:picLocks noChangeAspect="1"/>
              </p:cNvPicPr>
              <p:nvPr/>
            </p:nvPicPr>
            <p:blipFill>
              <a:blip r:embed="rId12"/>
              <a:stretch>
                <a:fillRect/>
              </a:stretch>
            </p:blipFill>
            <p:spPr>
              <a:xfrm>
                <a:off x="8236925" y="2844228"/>
                <a:ext cx="636925" cy="180000"/>
              </a:xfrm>
              <a:prstGeom prst="rect">
                <a:avLst/>
              </a:prstGeom>
            </p:spPr>
          </p:pic>
          <p:pic>
            <p:nvPicPr>
              <p:cNvPr id="1039" name="Picture 1038">
                <a:extLst>
                  <a:ext uri="{FF2B5EF4-FFF2-40B4-BE49-F238E27FC236}">
                    <a16:creationId xmlns:a16="http://schemas.microsoft.com/office/drawing/2014/main" id="{783CD3C2-E2F3-3238-0ACC-F030098BF78F}"/>
                  </a:ext>
                </a:extLst>
              </p:cNvPr>
              <p:cNvPicPr>
                <a:picLocks noChangeAspect="1"/>
              </p:cNvPicPr>
              <p:nvPr/>
            </p:nvPicPr>
            <p:blipFill>
              <a:blip r:embed="rId13"/>
              <a:stretch>
                <a:fillRect/>
              </a:stretch>
            </p:blipFill>
            <p:spPr>
              <a:xfrm>
                <a:off x="8240463" y="2293343"/>
                <a:ext cx="540735" cy="576000"/>
              </a:xfrm>
              <a:prstGeom prst="rect">
                <a:avLst/>
              </a:prstGeom>
            </p:spPr>
          </p:pic>
        </p:grpSp>
        <p:cxnSp>
          <p:nvCxnSpPr>
            <p:cNvPr id="1050" name="Connector: Elbow 1049">
              <a:extLst>
                <a:ext uri="{FF2B5EF4-FFF2-40B4-BE49-F238E27FC236}">
                  <a16:creationId xmlns:a16="http://schemas.microsoft.com/office/drawing/2014/main" id="{A4415216-94F0-D240-5C51-97BB49EE2550}"/>
                </a:ext>
              </a:extLst>
            </p:cNvPr>
            <p:cNvCxnSpPr>
              <a:cxnSpLocks/>
            </p:cNvCxnSpPr>
            <p:nvPr/>
          </p:nvCxnSpPr>
          <p:spPr>
            <a:xfrm flipV="1">
              <a:off x="9209647" y="3742657"/>
              <a:ext cx="1044000" cy="1428"/>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05" name="Group 1104">
            <a:extLst>
              <a:ext uri="{FF2B5EF4-FFF2-40B4-BE49-F238E27FC236}">
                <a16:creationId xmlns:a16="http://schemas.microsoft.com/office/drawing/2014/main" id="{4CA4CF45-F00D-3902-FD5B-59E47CC6856A}"/>
              </a:ext>
            </a:extLst>
          </p:cNvPr>
          <p:cNvGrpSpPr/>
          <p:nvPr/>
        </p:nvGrpSpPr>
        <p:grpSpPr>
          <a:xfrm>
            <a:off x="702441" y="4586351"/>
            <a:ext cx="2979390" cy="1957097"/>
            <a:chOff x="702441" y="4586351"/>
            <a:chExt cx="2979390" cy="1957097"/>
          </a:xfrm>
        </p:grpSpPr>
        <p:grpSp>
          <p:nvGrpSpPr>
            <p:cNvPr id="1104" name="Group 1103">
              <a:extLst>
                <a:ext uri="{FF2B5EF4-FFF2-40B4-BE49-F238E27FC236}">
                  <a16:creationId xmlns:a16="http://schemas.microsoft.com/office/drawing/2014/main" id="{4A89A08B-81C3-5A01-C1E4-D5A9AE85F4CC}"/>
                </a:ext>
              </a:extLst>
            </p:cNvPr>
            <p:cNvGrpSpPr/>
            <p:nvPr/>
          </p:nvGrpSpPr>
          <p:grpSpPr>
            <a:xfrm>
              <a:off x="702441" y="4586351"/>
              <a:ext cx="2979390" cy="1957097"/>
              <a:chOff x="702441" y="4586351"/>
              <a:chExt cx="2979390" cy="1957097"/>
            </a:xfrm>
          </p:grpSpPr>
          <p:grpSp>
            <p:nvGrpSpPr>
              <p:cNvPr id="1102" name="Group 1101">
                <a:extLst>
                  <a:ext uri="{FF2B5EF4-FFF2-40B4-BE49-F238E27FC236}">
                    <a16:creationId xmlns:a16="http://schemas.microsoft.com/office/drawing/2014/main" id="{7177C18F-0AB8-B396-331D-01A6DEA0838B}"/>
                  </a:ext>
                </a:extLst>
              </p:cNvPr>
              <p:cNvGrpSpPr/>
              <p:nvPr/>
            </p:nvGrpSpPr>
            <p:grpSpPr>
              <a:xfrm>
                <a:off x="805429" y="5716329"/>
                <a:ext cx="2876402" cy="827119"/>
                <a:chOff x="805429" y="5716329"/>
                <a:chExt cx="2876402" cy="827119"/>
              </a:xfrm>
            </p:grpSpPr>
            <p:sp>
              <p:nvSpPr>
                <p:cNvPr id="17" name="Rectangle: Single Corner Snipped 16">
                  <a:extLst>
                    <a:ext uri="{FF2B5EF4-FFF2-40B4-BE49-F238E27FC236}">
                      <a16:creationId xmlns:a16="http://schemas.microsoft.com/office/drawing/2014/main" id="{2225B105-8C29-75FA-B655-4280ABE4FC3C}"/>
                    </a:ext>
                  </a:extLst>
                </p:cNvPr>
                <p:cNvSpPr/>
                <p:nvPr/>
              </p:nvSpPr>
              <p:spPr>
                <a:xfrm>
                  <a:off x="857759" y="5736182"/>
                  <a:ext cx="2824072" cy="807266"/>
                </a:xfrm>
                <a:prstGeom prst="snip1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b="1" dirty="0">
                    <a:solidFill>
                      <a:schemeClr val="tx1"/>
                    </a:solidFill>
                  </a:endParaRPr>
                </a:p>
              </p:txBody>
            </p:sp>
            <p:sp>
              <p:nvSpPr>
                <p:cNvPr id="16" name="TextBox 15">
                  <a:extLst>
                    <a:ext uri="{FF2B5EF4-FFF2-40B4-BE49-F238E27FC236}">
                      <a16:creationId xmlns:a16="http://schemas.microsoft.com/office/drawing/2014/main" id="{A1FE69D3-9998-690F-352D-2BCCBD6F5723}"/>
                    </a:ext>
                  </a:extLst>
                </p:cNvPr>
                <p:cNvSpPr txBox="1"/>
                <p:nvPr/>
              </p:nvSpPr>
              <p:spPr>
                <a:xfrm>
                  <a:off x="805429" y="5716329"/>
                  <a:ext cx="2145752" cy="276999"/>
                </a:xfrm>
                <a:prstGeom prst="rect">
                  <a:avLst/>
                </a:prstGeom>
                <a:noFill/>
              </p:spPr>
              <p:txBody>
                <a:bodyPr wrap="square" rtlCol="0">
                  <a:spAutoFit/>
                </a:bodyPr>
                <a:lstStyle/>
                <a:p>
                  <a:r>
                    <a:rPr lang="en-US" sz="1200" b="1" dirty="0">
                      <a:solidFill>
                        <a:schemeClr val="tx1"/>
                      </a:solidFill>
                    </a:rPr>
                    <a:t>WebAR dev. tools</a:t>
                  </a:r>
                </a:p>
              </p:txBody>
            </p:sp>
          </p:grpSp>
          <p:grpSp>
            <p:nvGrpSpPr>
              <p:cNvPr id="1044" name="Group 1043">
                <a:extLst>
                  <a:ext uri="{FF2B5EF4-FFF2-40B4-BE49-F238E27FC236}">
                    <a16:creationId xmlns:a16="http://schemas.microsoft.com/office/drawing/2014/main" id="{BF225221-5B0F-4204-580B-388C35C67E2E}"/>
                  </a:ext>
                </a:extLst>
              </p:cNvPr>
              <p:cNvGrpSpPr/>
              <p:nvPr/>
            </p:nvGrpSpPr>
            <p:grpSpPr>
              <a:xfrm>
                <a:off x="702441" y="4586351"/>
                <a:ext cx="1178571" cy="753432"/>
                <a:chOff x="1189350" y="4632898"/>
                <a:chExt cx="1178571" cy="753432"/>
              </a:xfrm>
            </p:grpSpPr>
            <p:pic>
              <p:nvPicPr>
                <p:cNvPr id="13" name="Picture 8" descr="Developer - Free seo and web icons">
                  <a:extLst>
                    <a:ext uri="{FF2B5EF4-FFF2-40B4-BE49-F238E27FC236}">
                      <a16:creationId xmlns:a16="http://schemas.microsoft.com/office/drawing/2014/main" id="{A5956162-5E3A-23F6-ED8D-7D006C4BB6E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18454" y="4632898"/>
                  <a:ext cx="552926" cy="5529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8F0BBF6-4ECC-789B-62FF-4C6A989D02AD}"/>
                    </a:ext>
                  </a:extLst>
                </p:cNvPr>
                <p:cNvSpPr txBox="1"/>
                <p:nvPr/>
              </p:nvSpPr>
              <p:spPr>
                <a:xfrm>
                  <a:off x="1189350" y="5140109"/>
                  <a:ext cx="1178571" cy="246221"/>
                </a:xfrm>
                <a:prstGeom prst="rect">
                  <a:avLst/>
                </a:prstGeom>
                <a:noFill/>
              </p:spPr>
              <p:txBody>
                <a:bodyPr wrap="square" rtlCol="0">
                  <a:spAutoFit/>
                </a:bodyPr>
                <a:lstStyle/>
                <a:p>
                  <a:r>
                    <a:rPr lang="en-US" sz="1000" b="1" dirty="0">
                      <a:solidFill>
                        <a:srgbClr val="A100FF"/>
                      </a:solidFill>
                    </a:rPr>
                    <a:t>Developer’s device</a:t>
                  </a:r>
                </a:p>
              </p:txBody>
            </p:sp>
          </p:grpSp>
        </p:grpSp>
        <p:cxnSp>
          <p:nvCxnSpPr>
            <p:cNvPr id="1070" name="Straight Arrow Connector 1069">
              <a:extLst>
                <a:ext uri="{FF2B5EF4-FFF2-40B4-BE49-F238E27FC236}">
                  <a16:creationId xmlns:a16="http://schemas.microsoft.com/office/drawing/2014/main" id="{E282CD0E-F43C-408C-F147-6888E9DD6EC2}"/>
                </a:ext>
              </a:extLst>
            </p:cNvPr>
            <p:cNvCxnSpPr>
              <a:cxnSpLocks/>
            </p:cNvCxnSpPr>
            <p:nvPr/>
          </p:nvCxnSpPr>
          <p:spPr>
            <a:xfrm flipV="1">
              <a:off x="1289659" y="5339783"/>
              <a:ext cx="0" cy="3240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EC0EA0FA-048D-C58B-65EE-99142F36CB96}"/>
              </a:ext>
            </a:extLst>
          </p:cNvPr>
          <p:cNvPicPr>
            <a:picLocks noChangeAspect="1"/>
          </p:cNvPicPr>
          <p:nvPr/>
        </p:nvPicPr>
        <p:blipFill>
          <a:blip r:embed="rId15"/>
          <a:stretch>
            <a:fillRect/>
          </a:stretch>
        </p:blipFill>
        <p:spPr>
          <a:xfrm>
            <a:off x="1591876" y="5948944"/>
            <a:ext cx="521051" cy="548527"/>
          </a:xfrm>
          <a:prstGeom prst="rect">
            <a:avLst/>
          </a:prstGeom>
        </p:spPr>
      </p:pic>
      <p:pic>
        <p:nvPicPr>
          <p:cNvPr id="1055" name="Picture 1054">
            <a:extLst>
              <a:ext uri="{FF2B5EF4-FFF2-40B4-BE49-F238E27FC236}">
                <a16:creationId xmlns:a16="http://schemas.microsoft.com/office/drawing/2014/main" id="{2A214980-D7DD-F891-12EA-91B599C6CE6F}"/>
              </a:ext>
            </a:extLst>
          </p:cNvPr>
          <p:cNvPicPr>
            <a:picLocks noChangeAspect="1"/>
          </p:cNvPicPr>
          <p:nvPr/>
        </p:nvPicPr>
        <p:blipFill>
          <a:blip r:embed="rId16"/>
          <a:stretch>
            <a:fillRect/>
          </a:stretch>
        </p:blipFill>
        <p:spPr>
          <a:xfrm>
            <a:off x="915078" y="6219816"/>
            <a:ext cx="662303" cy="285765"/>
          </a:xfrm>
          <a:prstGeom prst="rect">
            <a:avLst/>
          </a:prstGeom>
        </p:spPr>
      </p:pic>
      <p:pic>
        <p:nvPicPr>
          <p:cNvPr id="1057" name="Picture 1056">
            <a:extLst>
              <a:ext uri="{FF2B5EF4-FFF2-40B4-BE49-F238E27FC236}">
                <a16:creationId xmlns:a16="http://schemas.microsoft.com/office/drawing/2014/main" id="{192E2AAF-5769-0FDD-5CD3-141BC69B0A71}"/>
              </a:ext>
            </a:extLst>
          </p:cNvPr>
          <p:cNvPicPr>
            <a:picLocks noChangeAspect="1"/>
          </p:cNvPicPr>
          <p:nvPr/>
        </p:nvPicPr>
        <p:blipFill>
          <a:blip r:embed="rId17"/>
          <a:stretch>
            <a:fillRect/>
          </a:stretch>
        </p:blipFill>
        <p:spPr>
          <a:xfrm>
            <a:off x="915078" y="5956034"/>
            <a:ext cx="662400" cy="243713"/>
          </a:xfrm>
          <a:prstGeom prst="rect">
            <a:avLst/>
          </a:prstGeom>
        </p:spPr>
      </p:pic>
      <p:grpSp>
        <p:nvGrpSpPr>
          <p:cNvPr id="1090" name="Group 1089">
            <a:extLst>
              <a:ext uri="{FF2B5EF4-FFF2-40B4-BE49-F238E27FC236}">
                <a16:creationId xmlns:a16="http://schemas.microsoft.com/office/drawing/2014/main" id="{C43EAF8E-C186-59CD-64BB-F37826D22F61}"/>
              </a:ext>
            </a:extLst>
          </p:cNvPr>
          <p:cNvGrpSpPr/>
          <p:nvPr/>
        </p:nvGrpSpPr>
        <p:grpSpPr>
          <a:xfrm>
            <a:off x="3445850" y="2220836"/>
            <a:ext cx="4438323" cy="1228747"/>
            <a:chOff x="3445850" y="2220836"/>
            <a:chExt cx="4438323" cy="1228747"/>
          </a:xfrm>
        </p:grpSpPr>
        <p:grpSp>
          <p:nvGrpSpPr>
            <p:cNvPr id="1099" name="Group 1098">
              <a:extLst>
                <a:ext uri="{FF2B5EF4-FFF2-40B4-BE49-F238E27FC236}">
                  <a16:creationId xmlns:a16="http://schemas.microsoft.com/office/drawing/2014/main" id="{EF938977-2276-BFDB-7B91-92873BDF4E3B}"/>
                </a:ext>
              </a:extLst>
            </p:cNvPr>
            <p:cNvGrpSpPr/>
            <p:nvPr/>
          </p:nvGrpSpPr>
          <p:grpSpPr>
            <a:xfrm>
              <a:off x="3445850" y="2220836"/>
              <a:ext cx="763956" cy="1203608"/>
              <a:chOff x="3643913" y="1365178"/>
              <a:chExt cx="763956" cy="1203608"/>
            </a:xfrm>
          </p:grpSpPr>
          <p:sp>
            <p:nvSpPr>
              <p:cNvPr id="1074" name="TextBox 1073">
                <a:extLst>
                  <a:ext uri="{FF2B5EF4-FFF2-40B4-BE49-F238E27FC236}">
                    <a16:creationId xmlns:a16="http://schemas.microsoft.com/office/drawing/2014/main" id="{BFEE07D1-DD54-FF42-F148-4F95C1127AE0}"/>
                  </a:ext>
                </a:extLst>
              </p:cNvPr>
              <p:cNvSpPr txBox="1"/>
              <p:nvPr/>
            </p:nvSpPr>
            <p:spPr>
              <a:xfrm>
                <a:off x="3831488" y="2322565"/>
                <a:ext cx="452547" cy="246221"/>
              </a:xfrm>
              <a:prstGeom prst="rect">
                <a:avLst/>
              </a:prstGeom>
              <a:noFill/>
            </p:spPr>
            <p:txBody>
              <a:bodyPr wrap="square" rtlCol="0">
                <a:spAutoFit/>
              </a:bodyPr>
              <a:lstStyle/>
              <a:p>
                <a:r>
                  <a:rPr lang="en-US" sz="1000" b="1" dirty="0">
                    <a:solidFill>
                      <a:srgbClr val="A100FF"/>
                    </a:solidFill>
                  </a:rPr>
                  <a:t>CDN</a:t>
                </a:r>
              </a:p>
            </p:txBody>
          </p:sp>
          <p:pic>
            <p:nvPicPr>
              <p:cNvPr id="24" name="Picture 23">
                <a:extLst>
                  <a:ext uri="{FF2B5EF4-FFF2-40B4-BE49-F238E27FC236}">
                    <a16:creationId xmlns:a16="http://schemas.microsoft.com/office/drawing/2014/main" id="{E1DD9A9C-6309-8D76-0E72-82AE54387F8C}"/>
                  </a:ext>
                </a:extLst>
              </p:cNvPr>
              <p:cNvPicPr>
                <a:picLocks noChangeAspect="1"/>
              </p:cNvPicPr>
              <p:nvPr/>
            </p:nvPicPr>
            <p:blipFill>
              <a:blip r:embed="rId18"/>
              <a:stretch>
                <a:fillRect/>
              </a:stretch>
            </p:blipFill>
            <p:spPr>
              <a:xfrm>
                <a:off x="3643913" y="1365178"/>
                <a:ext cx="763956" cy="993501"/>
              </a:xfrm>
              <a:prstGeom prst="rect">
                <a:avLst/>
              </a:prstGeom>
            </p:spPr>
          </p:pic>
        </p:grpSp>
        <p:grpSp>
          <p:nvGrpSpPr>
            <p:cNvPr id="1080" name="Group 1079">
              <a:extLst>
                <a:ext uri="{FF2B5EF4-FFF2-40B4-BE49-F238E27FC236}">
                  <a16:creationId xmlns:a16="http://schemas.microsoft.com/office/drawing/2014/main" id="{282E57FE-F5FD-CC5F-FEEC-C3CF4B7B69C5}"/>
                </a:ext>
              </a:extLst>
            </p:cNvPr>
            <p:cNvGrpSpPr/>
            <p:nvPr/>
          </p:nvGrpSpPr>
          <p:grpSpPr>
            <a:xfrm>
              <a:off x="6632440" y="2374559"/>
              <a:ext cx="1251733" cy="1075024"/>
              <a:chOff x="8397738" y="1820457"/>
              <a:chExt cx="1251733" cy="1075024"/>
            </a:xfrm>
          </p:grpSpPr>
          <p:pic>
            <p:nvPicPr>
              <p:cNvPr id="32" name="Picture 31">
                <a:extLst>
                  <a:ext uri="{FF2B5EF4-FFF2-40B4-BE49-F238E27FC236}">
                    <a16:creationId xmlns:a16="http://schemas.microsoft.com/office/drawing/2014/main" id="{DFD68E47-CB23-B16F-A6DA-468E35F1C4C4}"/>
                  </a:ext>
                </a:extLst>
              </p:cNvPr>
              <p:cNvPicPr>
                <a:picLocks noChangeAspect="1"/>
              </p:cNvPicPr>
              <p:nvPr/>
            </p:nvPicPr>
            <p:blipFill>
              <a:blip r:embed="rId10"/>
              <a:stretch>
                <a:fillRect/>
              </a:stretch>
            </p:blipFill>
            <p:spPr>
              <a:xfrm>
                <a:off x="8615493" y="1820457"/>
                <a:ext cx="802949" cy="715155"/>
              </a:xfrm>
              <a:prstGeom prst="rect">
                <a:avLst/>
              </a:prstGeom>
            </p:spPr>
          </p:pic>
          <p:sp>
            <p:nvSpPr>
              <p:cNvPr id="36" name="TextBox 35">
                <a:extLst>
                  <a:ext uri="{FF2B5EF4-FFF2-40B4-BE49-F238E27FC236}">
                    <a16:creationId xmlns:a16="http://schemas.microsoft.com/office/drawing/2014/main" id="{EF33DB21-63AA-7D3B-AAB1-61D419FA1E76}"/>
                  </a:ext>
                </a:extLst>
              </p:cNvPr>
              <p:cNvSpPr txBox="1"/>
              <p:nvPr/>
            </p:nvSpPr>
            <p:spPr>
              <a:xfrm>
                <a:off x="8397738" y="2495371"/>
                <a:ext cx="1251733" cy="400110"/>
              </a:xfrm>
              <a:prstGeom prst="rect">
                <a:avLst/>
              </a:prstGeom>
              <a:noFill/>
            </p:spPr>
            <p:txBody>
              <a:bodyPr wrap="square" rtlCol="0">
                <a:spAutoFit/>
              </a:bodyPr>
              <a:lstStyle/>
              <a:p>
                <a:pPr algn="ctr"/>
                <a:r>
                  <a:rPr lang="en-US" sz="1000" b="1" dirty="0">
                    <a:solidFill>
                      <a:srgbClr val="A100FF"/>
                    </a:solidFill>
                  </a:rPr>
                  <a:t>Front-end</a:t>
                </a:r>
              </a:p>
              <a:p>
                <a:pPr algn="ctr"/>
                <a:r>
                  <a:rPr lang="en-US" sz="1000" b="1" dirty="0">
                    <a:solidFill>
                      <a:srgbClr val="A100FF"/>
                    </a:solidFill>
                  </a:rPr>
                  <a:t>static asset hosting</a:t>
                </a:r>
              </a:p>
            </p:txBody>
          </p:sp>
        </p:grpSp>
        <p:cxnSp>
          <p:nvCxnSpPr>
            <p:cNvPr id="1089" name="Straight Arrow Connector 1088">
              <a:extLst>
                <a:ext uri="{FF2B5EF4-FFF2-40B4-BE49-F238E27FC236}">
                  <a16:creationId xmlns:a16="http://schemas.microsoft.com/office/drawing/2014/main" id="{5ACB32F8-AF98-FEF9-5B3D-CE8672490765}"/>
                </a:ext>
              </a:extLst>
            </p:cNvPr>
            <p:cNvCxnSpPr>
              <a:stCxn id="24" idx="3"/>
              <a:endCxn id="32" idx="1"/>
            </p:cNvCxnSpPr>
            <p:nvPr/>
          </p:nvCxnSpPr>
          <p:spPr>
            <a:xfrm>
              <a:off x="4209806" y="2717587"/>
              <a:ext cx="2640389" cy="14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060A0860-33A4-5F51-B213-BF29B099BE36}"/>
              </a:ext>
            </a:extLst>
          </p:cNvPr>
          <p:cNvGrpSpPr/>
          <p:nvPr/>
        </p:nvGrpSpPr>
        <p:grpSpPr>
          <a:xfrm>
            <a:off x="2128778" y="5945960"/>
            <a:ext cx="1424924" cy="555544"/>
            <a:chOff x="2128778" y="5945960"/>
            <a:chExt cx="1424924" cy="555544"/>
          </a:xfrm>
        </p:grpSpPr>
        <p:grpSp>
          <p:nvGrpSpPr>
            <p:cNvPr id="1106" name="Group 1105">
              <a:extLst>
                <a:ext uri="{FF2B5EF4-FFF2-40B4-BE49-F238E27FC236}">
                  <a16:creationId xmlns:a16="http://schemas.microsoft.com/office/drawing/2014/main" id="{DA904B1C-DB6E-2A09-09E9-A27637FB69F1}"/>
                </a:ext>
              </a:extLst>
            </p:cNvPr>
            <p:cNvGrpSpPr/>
            <p:nvPr/>
          </p:nvGrpSpPr>
          <p:grpSpPr>
            <a:xfrm>
              <a:off x="2128778" y="5945960"/>
              <a:ext cx="1424924" cy="555544"/>
              <a:chOff x="2126400" y="5941928"/>
              <a:chExt cx="1424924" cy="555544"/>
            </a:xfrm>
          </p:grpSpPr>
          <p:pic>
            <p:nvPicPr>
              <p:cNvPr id="14" name="Picture 4" descr="GitHub - araujocristian/webpack-exercicios">
                <a:extLst>
                  <a:ext uri="{FF2B5EF4-FFF2-40B4-BE49-F238E27FC236}">
                    <a16:creationId xmlns:a16="http://schemas.microsoft.com/office/drawing/2014/main" id="{3A4C3373-7908-9BD2-A962-A23CCC41560F}"/>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7319" t="8893" r="16768" b="7998"/>
              <a:stretch/>
            </p:blipFill>
            <p:spPr bwMode="auto">
              <a:xfrm>
                <a:off x="2126400" y="5948944"/>
                <a:ext cx="439037" cy="548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ial by Data - Babel">
                <a:extLst>
                  <a:ext uri="{FF2B5EF4-FFF2-40B4-BE49-F238E27FC236}">
                    <a16:creationId xmlns:a16="http://schemas.microsoft.com/office/drawing/2014/main" id="{3FFF8BC2-96CC-0D6F-37B7-BB298A1D6A62}"/>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29691" b="28068"/>
              <a:stretch/>
            </p:blipFill>
            <p:spPr bwMode="auto">
              <a:xfrm>
                <a:off x="2581699" y="5953382"/>
                <a:ext cx="506086" cy="2179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eveloping Serverless Applications on AWS using AWS Serverless Application  Model (SAM) | by Dev Ops | Medium">
                <a:extLst>
                  <a:ext uri="{FF2B5EF4-FFF2-40B4-BE49-F238E27FC236}">
                    <a16:creationId xmlns:a16="http://schemas.microsoft.com/office/drawing/2014/main" id="{E45A787C-376E-9743-5B38-232CE3B8339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12287" y="5941928"/>
                <a:ext cx="439037" cy="549114"/>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42">
              <a:extLst>
                <a:ext uri="{FF2B5EF4-FFF2-40B4-BE49-F238E27FC236}">
                  <a16:creationId xmlns:a16="http://schemas.microsoft.com/office/drawing/2014/main" id="{39B5C936-ABD1-DEF2-679C-F13C3E23070C}"/>
                </a:ext>
              </a:extLst>
            </p:cNvPr>
            <p:cNvPicPr>
              <a:picLocks noChangeAspect="1"/>
            </p:cNvPicPr>
            <p:nvPr/>
          </p:nvPicPr>
          <p:blipFill>
            <a:blip r:embed="rId22"/>
            <a:stretch>
              <a:fillRect/>
            </a:stretch>
          </p:blipFill>
          <p:spPr>
            <a:xfrm>
              <a:off x="2588580" y="6228076"/>
              <a:ext cx="501583" cy="267511"/>
            </a:xfrm>
            <a:prstGeom prst="rect">
              <a:avLst/>
            </a:prstGeom>
          </p:spPr>
        </p:pic>
      </p:grpSp>
    </p:spTree>
    <p:extLst>
      <p:ext uri="{BB962C8B-B14F-4D97-AF65-F5344CB8AC3E}">
        <p14:creationId xmlns:p14="http://schemas.microsoft.com/office/powerpoint/2010/main" val="92681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6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7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7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9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9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9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RM 2022">
  <a:themeElements>
    <a:clrScheme name="FORM Accenture 2022">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FORM 2022" id="{B70530F8-F099-48E3-8712-D29D804AA6FF}" vid="{D47D88AB-2AAB-424C-8406-EC9E34B5B90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bef0ac6-58b2-4acb-91cf-d344f8864752}" enabled="1" method="Privileged" siteId="{e0793d39-0939-496d-b129-198edd916feb}" removed="0"/>
</clbl:labelList>
</file>

<file path=docProps/app.xml><?xml version="1.0" encoding="utf-8"?>
<Properties xmlns="http://schemas.openxmlformats.org/officeDocument/2006/extended-properties" xmlns:vt="http://schemas.openxmlformats.org/officeDocument/2006/docPropsVTypes">
  <TotalTime>2427</TotalTime>
  <Words>13143</Words>
  <Application>Microsoft Office PowerPoint</Application>
  <PresentationFormat>Widescreen</PresentationFormat>
  <Paragraphs>1938</Paragraphs>
  <Slides>39</Slides>
  <Notes>27</Notes>
  <HiddenSlides>0</HiddenSlides>
  <MMClips>5</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39</vt:i4>
      </vt:variant>
    </vt:vector>
  </HeadingPairs>
  <TitlesOfParts>
    <vt:vector size="53" baseType="lpstr">
      <vt:lpstr>akkurat</vt:lpstr>
      <vt:lpstr>Arial</vt:lpstr>
      <vt:lpstr>Calibri</vt:lpstr>
      <vt:lpstr>Calibri (Body)</vt:lpstr>
      <vt:lpstr>Calibri Light</vt:lpstr>
      <vt:lpstr>Cambria Math</vt:lpstr>
      <vt:lpstr>Graphik</vt:lpstr>
      <vt:lpstr>Graphik Semibold</vt:lpstr>
      <vt:lpstr>Graphik-Semibold</vt:lpstr>
      <vt:lpstr>GT Sectra Fine</vt:lpstr>
      <vt:lpstr>GT Sectra Fine Rg</vt:lpstr>
      <vt:lpstr>System Font</vt:lpstr>
      <vt:lpstr>Office Theme</vt:lpstr>
      <vt:lpstr>FORM 2022</vt:lpstr>
      <vt:lpstr>Augmented Reality Implementation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Phan</dc:creator>
  <cp:lastModifiedBy>Phan, Kristen</cp:lastModifiedBy>
  <cp:revision>272</cp:revision>
  <dcterms:created xsi:type="dcterms:W3CDTF">2022-08-15T15:08:26Z</dcterms:created>
  <dcterms:modified xsi:type="dcterms:W3CDTF">2023-01-30T18:41:47Z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bef0ac6-58b2-4acb-91cf-d344f8864752_Enabled">
    <vt:lpwstr>true</vt:lpwstr>
  </property>
  <property fmtid="{D5CDD505-2E9C-101B-9397-08002B2CF9AE}" pid="3" name="MSIP_Label_7bef0ac6-58b2-4acb-91cf-d344f8864752_SetDate">
    <vt:lpwstr>2022-08-16T06:29:58Z</vt:lpwstr>
  </property>
  <property fmtid="{D5CDD505-2E9C-101B-9397-08002B2CF9AE}" pid="4" name="MSIP_Label_7bef0ac6-58b2-4acb-91cf-d344f8864752_Method">
    <vt:lpwstr>Privileged</vt:lpwstr>
  </property>
  <property fmtid="{D5CDD505-2E9C-101B-9397-08002B2CF9AE}" pid="5" name="MSIP_Label_7bef0ac6-58b2-4acb-91cf-d344f8864752_Name">
    <vt:lpwstr>Business Available to Public (unencrypted)</vt:lpwstr>
  </property>
  <property fmtid="{D5CDD505-2E9C-101B-9397-08002B2CF9AE}" pid="6" name="MSIP_Label_7bef0ac6-58b2-4acb-91cf-d344f8864752_SiteId">
    <vt:lpwstr>e0793d39-0939-496d-b129-198edd916feb</vt:lpwstr>
  </property>
  <property fmtid="{D5CDD505-2E9C-101B-9397-08002B2CF9AE}" pid="7" name="MSIP_Label_7bef0ac6-58b2-4acb-91cf-d344f8864752_ActionId">
    <vt:lpwstr>02741575-81e8-400c-bdfc-fa7b58e001d4</vt:lpwstr>
  </property>
  <property fmtid="{D5CDD505-2E9C-101B-9397-08002B2CF9AE}" pid="8" name="MSIP_Label_7bef0ac6-58b2-4acb-91cf-d344f8864752_ContentBits">
    <vt:lpwstr>0</vt:lpwstr>
  </property>
</Properties>
</file>